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4.xml" ContentType="application/vnd.openxmlformats-officedocument.presentationml.tags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sldIdLst>
    <p:sldId id="347" r:id="rId2"/>
    <p:sldId id="348" r:id="rId3"/>
    <p:sldId id="295" r:id="rId4"/>
    <p:sldId id="325" r:id="rId5"/>
    <p:sldId id="300" r:id="rId6"/>
    <p:sldId id="302" r:id="rId7"/>
    <p:sldId id="310" r:id="rId8"/>
    <p:sldId id="311" r:id="rId9"/>
    <p:sldId id="313" r:id="rId10"/>
    <p:sldId id="314" r:id="rId11"/>
    <p:sldId id="315" r:id="rId12"/>
    <p:sldId id="312" r:id="rId13"/>
    <p:sldId id="319" r:id="rId14"/>
    <p:sldId id="316" r:id="rId15"/>
    <p:sldId id="318" r:id="rId16"/>
    <p:sldId id="322" r:id="rId17"/>
    <p:sldId id="323" r:id="rId18"/>
    <p:sldId id="324" r:id="rId19"/>
    <p:sldId id="303" r:id="rId20"/>
    <p:sldId id="369" r:id="rId21"/>
  </p:sldIdLst>
  <p:sldSz cx="12192000" cy="6858000"/>
  <p:notesSz cx="6858000" cy="9144000"/>
  <p:embeddedFontLst>
    <p:embeddedFont>
      <p:font typeface="思源黑体 CN Bold" panose="02010600030101010101" charset="-122"/>
      <p:bold r:id="rId23"/>
    </p:embeddedFont>
    <p:embeddedFont>
      <p:font typeface="思源黑体 CN Normal" panose="02010600030101010101" charset="-122"/>
      <p:regular r:id="rId24"/>
    </p:embeddedFont>
    <p:embeddedFont>
      <p:font typeface="思源宋体 CN Heavy" panose="02010600030101010101" charset="-122"/>
      <p:bold r:id="rId25"/>
    </p:embeddedFont>
    <p:embeddedFont>
      <p:font typeface="等线" panose="02010600030101010101" pitchFamily="2" charset="-122"/>
      <p:regular r:id="rId26"/>
      <p:bold r:id="rId27"/>
    </p:embeddedFont>
    <p:embeddedFont>
      <p:font typeface="等线" panose="02010600030101010101" pitchFamily="2" charset="-122"/>
      <p:regular r:id="rId26"/>
      <p:bold r:id="rId27"/>
    </p:embeddedFont>
    <p:embeddedFont>
      <p:font typeface="黑体" panose="02010609060101010101" pitchFamily="49" charset="-122"/>
      <p:regular r:id="rId28"/>
    </p:embeddedFont>
  </p:embeddedFontLst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67" userDrawn="1">
          <p15:clr>
            <a:srgbClr val="A4A3A4"/>
          </p15:clr>
        </p15:guide>
        <p15:guide id="4" orient="horz" pos="648" userDrawn="1">
          <p15:clr>
            <a:srgbClr val="A4A3A4"/>
          </p15:clr>
        </p15:guide>
        <p15:guide id="5" orient="horz" pos="3974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4FC6"/>
    <a:srgbClr val="1431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56" autoAdjust="0"/>
    <p:restoredTop sz="94640"/>
  </p:normalViewPr>
  <p:slideViewPr>
    <p:cSldViewPr snapToGrid="0" showGuides="1">
      <p:cViewPr varScale="1">
        <p:scale>
          <a:sx n="103" d="100"/>
          <a:sy n="103" d="100"/>
        </p:scale>
        <p:origin x="1080" y="114"/>
      </p:cViewPr>
      <p:guideLst>
        <p:guide pos="416"/>
        <p:guide pos="7267"/>
        <p:guide orient="horz" pos="648"/>
        <p:guide orient="horz" pos="3974"/>
        <p:guide orient="horz" pos="386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fld id="{34A9B2C2-B0F8-4B15-9544-3B112FDE42E7}" type="datetimeFigureOut">
              <a:rPr lang="zh-CN" altLang="en-US" smtClean="0"/>
              <a:t>2024-01-09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fld id="{6EE6B33A-B7BC-4660-959C-D44000F9AA8C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474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pitchFamily="34" charset="-122"/>
        <a:ea typeface="思源黑体 CN Normal" panose="020B04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pitchFamily="34" charset="-122"/>
        <a:ea typeface="思源黑体 CN Normal" panose="020B04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pitchFamily="34" charset="-122"/>
        <a:ea typeface="思源黑体 CN Normal" panose="020B04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pitchFamily="34" charset="-122"/>
        <a:ea typeface="思源黑体 CN Normal" panose="020B04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pitchFamily="34" charset="-122"/>
        <a:ea typeface="思源黑体 CN Normal" panose="020B04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605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6B33A-B7BC-4660-959C-D44000F9AA8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929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6B33A-B7BC-4660-959C-D44000F9AA8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762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6B33A-B7BC-4660-959C-D44000F9AA8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356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6B33A-B7BC-4660-959C-D44000F9AA8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360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6B33A-B7BC-4660-959C-D44000F9AA8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07057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6B33A-B7BC-4660-959C-D44000F9AA8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6448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6B33A-B7BC-4660-959C-D44000F9AA8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192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6B33A-B7BC-4660-959C-D44000F9AA8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258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6B33A-B7BC-4660-959C-D44000F9AA8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8856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6B33A-B7BC-4660-959C-D44000F9AA8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063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6B33A-B7BC-4660-959C-D44000F9AA8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8636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597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6B33A-B7BC-4660-959C-D44000F9AA8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682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6B33A-B7BC-4660-959C-D44000F9AA8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554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6B33A-B7BC-4660-959C-D44000F9AA8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455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6B33A-B7BC-4660-959C-D44000F9AA8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275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6B33A-B7BC-4660-959C-D44000F9AA8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850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6B33A-B7BC-4660-959C-D44000F9AA8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827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6B33A-B7BC-4660-959C-D44000F9AA8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219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78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0467-B172-4F3D-9777-5D319CB55236}" type="datetimeFigureOut">
              <a:rPr lang="zh-CN" altLang="en-US" smtClean="0"/>
              <a:t>2024-01-09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D3CBF-BCB4-402B-BE3E-7AF53EF245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960467-B172-4F3D-9777-5D319CB55236}" type="datetimeFigureOut">
              <a:rPr lang="zh-CN" altLang="en-US" smtClean="0"/>
              <a:t>2024-01-09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D3CBF-BCB4-402B-BE3E-7AF53EF245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31">
            <a:extLst>
              <a:ext uri="{FF2B5EF4-FFF2-40B4-BE49-F238E27FC236}">
                <a16:creationId xmlns:a16="http://schemas.microsoft.com/office/drawing/2014/main" id="{1FF5B044-E1D4-402D-BF9E-5A0F593B2D13}"/>
              </a:ext>
            </a:extLst>
          </p:cNvPr>
          <p:cNvSpPr/>
          <p:nvPr/>
        </p:nvSpPr>
        <p:spPr>
          <a:xfrm>
            <a:off x="10655901" y="4919717"/>
            <a:ext cx="939137" cy="939137"/>
          </a:xfrm>
          <a:prstGeom prst="ellipse">
            <a:avLst/>
          </a:prstGeom>
          <a:gradFill flip="none" rotWithShape="1">
            <a:gsLst>
              <a:gs pos="0">
                <a:srgbClr val="2E3AFF">
                  <a:alpha val="20000"/>
                </a:srgbClr>
              </a:gs>
              <a:gs pos="100000">
                <a:srgbClr val="008CFB">
                  <a:alpha val="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55B3F28B-7789-4F47-B03F-C383EA729C15}"/>
              </a:ext>
            </a:extLst>
          </p:cNvPr>
          <p:cNvSpPr/>
          <p:nvPr/>
        </p:nvSpPr>
        <p:spPr>
          <a:xfrm>
            <a:off x="1464038" y="1143000"/>
            <a:ext cx="9263924" cy="4572000"/>
          </a:xfrm>
          <a:prstGeom prst="roundRect">
            <a:avLst>
              <a:gd name="adj" fmla="val 3536"/>
            </a:avLst>
          </a:prstGeom>
          <a:solidFill>
            <a:schemeClr val="bg1"/>
          </a:solidFill>
          <a:ln>
            <a:noFill/>
          </a:ln>
          <a:effectLst>
            <a:outerShdw blurRad="317500" sx="102000" sy="102000" algn="ctr" rotWithShape="0">
              <a:schemeClr val="tx1">
                <a:lumMod val="95000"/>
                <a:lumOff val="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微信：2090298045【陈西】公众号：陈西设计之家。微信搜索即可。更多免费PPT模版教程等都可以在公众号内获取。PPT高端定制/发布会PPT设计">
            <a:extLst>
              <a:ext uri="{FF2B5EF4-FFF2-40B4-BE49-F238E27FC236}">
                <a16:creationId xmlns:a16="http://schemas.microsoft.com/office/drawing/2014/main" id="{18AB0117-4148-43EE-9FC4-A6A5B4C76F1B}"/>
              </a:ext>
            </a:extLst>
          </p:cNvPr>
          <p:cNvSpPr/>
          <p:nvPr/>
        </p:nvSpPr>
        <p:spPr>
          <a:xfrm>
            <a:off x="0" y="0"/>
            <a:ext cx="2086492" cy="1993983"/>
          </a:xfrm>
          <a:custGeom>
            <a:avLst/>
            <a:gdLst>
              <a:gd name="connsiteX0" fmla="*/ 0 w 2086492"/>
              <a:gd name="connsiteY0" fmla="*/ 0 h 1989675"/>
              <a:gd name="connsiteX1" fmla="*/ 1945516 w 2086492"/>
              <a:gd name="connsiteY1" fmla="*/ 0 h 1989675"/>
              <a:gd name="connsiteX2" fmla="*/ 1977725 w 2086492"/>
              <a:gd name="connsiteY2" fmla="*/ 66862 h 1989675"/>
              <a:gd name="connsiteX3" fmla="*/ 2086492 w 2086492"/>
              <a:gd name="connsiteY3" fmla="*/ 605605 h 1989675"/>
              <a:gd name="connsiteX4" fmla="*/ 702422 w 2086492"/>
              <a:gd name="connsiteY4" fmla="*/ 1989675 h 1989675"/>
              <a:gd name="connsiteX5" fmla="*/ 42692 w 2086492"/>
              <a:gd name="connsiteY5" fmla="*/ 1822625 h 1989675"/>
              <a:gd name="connsiteX6" fmla="*/ 0 w 2086492"/>
              <a:gd name="connsiteY6" fmla="*/ 1796689 h 198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6492" h="1989675">
                <a:moveTo>
                  <a:pt x="0" y="0"/>
                </a:moveTo>
                <a:lnTo>
                  <a:pt x="1945516" y="0"/>
                </a:lnTo>
                <a:lnTo>
                  <a:pt x="1977725" y="66862"/>
                </a:lnTo>
                <a:cubicBezTo>
                  <a:pt x="2047763" y="232450"/>
                  <a:pt x="2086492" y="414505"/>
                  <a:pt x="2086492" y="605605"/>
                </a:cubicBezTo>
                <a:cubicBezTo>
                  <a:pt x="2086492" y="1370006"/>
                  <a:pt x="1466823" y="1989675"/>
                  <a:pt x="702422" y="1989675"/>
                </a:cubicBezTo>
                <a:cubicBezTo>
                  <a:pt x="463547" y="1989675"/>
                  <a:pt x="238805" y="1929161"/>
                  <a:pt x="42692" y="1822625"/>
                </a:cubicBezTo>
                <a:lnTo>
                  <a:pt x="0" y="1796689"/>
                </a:lnTo>
                <a:close/>
              </a:path>
            </a:pathLst>
          </a:custGeom>
          <a:gradFill flip="none" rotWithShape="1">
            <a:gsLst>
              <a:gs pos="0">
                <a:srgbClr val="2E3AFF"/>
              </a:gs>
              <a:gs pos="100000">
                <a:srgbClr val="008CFB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7810340-77B5-446A-84D4-48B12567BCF4}"/>
              </a:ext>
            </a:extLst>
          </p:cNvPr>
          <p:cNvSpPr/>
          <p:nvPr/>
        </p:nvSpPr>
        <p:spPr>
          <a:xfrm>
            <a:off x="1620211" y="738298"/>
            <a:ext cx="932560" cy="932560"/>
          </a:xfrm>
          <a:prstGeom prst="ellipse">
            <a:avLst/>
          </a:prstGeom>
          <a:gradFill flip="none" rotWithShape="1">
            <a:gsLst>
              <a:gs pos="0">
                <a:srgbClr val="FC5D00"/>
              </a:gs>
              <a:gs pos="100000">
                <a:srgbClr val="FF9149"/>
              </a:gs>
            </a:gsLst>
            <a:lin ang="2700000" scaled="1"/>
            <a:tileRect/>
          </a:gradFill>
          <a:ln>
            <a:noFill/>
          </a:ln>
          <a:effectLst>
            <a:outerShdw blurRad="152400" dist="50800" dir="2700000" algn="tl" rotWithShape="0">
              <a:srgbClr val="FC5D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C5F6E3A6-91E3-4D9E-86F6-C6FDE68F502E}"/>
              </a:ext>
            </a:extLst>
          </p:cNvPr>
          <p:cNvSpPr/>
          <p:nvPr/>
        </p:nvSpPr>
        <p:spPr>
          <a:xfrm>
            <a:off x="412692" y="5084370"/>
            <a:ext cx="2768140" cy="1773630"/>
          </a:xfrm>
          <a:custGeom>
            <a:avLst/>
            <a:gdLst>
              <a:gd name="connsiteX0" fmla="*/ 1384070 w 2768140"/>
              <a:gd name="connsiteY0" fmla="*/ 0 h 1773630"/>
              <a:gd name="connsiteX1" fmla="*/ 2768140 w 2768140"/>
              <a:gd name="connsiteY1" fmla="*/ 1384070 h 1773630"/>
              <a:gd name="connsiteX2" fmla="*/ 2740021 w 2768140"/>
              <a:gd name="connsiteY2" fmla="*/ 1663009 h 1773630"/>
              <a:gd name="connsiteX3" fmla="*/ 2711577 w 2768140"/>
              <a:gd name="connsiteY3" fmla="*/ 1773630 h 1773630"/>
              <a:gd name="connsiteX4" fmla="*/ 56563 w 2768140"/>
              <a:gd name="connsiteY4" fmla="*/ 1773630 h 1773630"/>
              <a:gd name="connsiteX5" fmla="*/ 28119 w 2768140"/>
              <a:gd name="connsiteY5" fmla="*/ 1663009 h 1773630"/>
              <a:gd name="connsiteX6" fmla="*/ 0 w 2768140"/>
              <a:gd name="connsiteY6" fmla="*/ 1384070 h 1773630"/>
              <a:gd name="connsiteX7" fmla="*/ 1384070 w 2768140"/>
              <a:gd name="connsiteY7" fmla="*/ 0 h 177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68140" h="1773630">
                <a:moveTo>
                  <a:pt x="1384070" y="0"/>
                </a:moveTo>
                <a:cubicBezTo>
                  <a:pt x="2148471" y="0"/>
                  <a:pt x="2768140" y="619669"/>
                  <a:pt x="2768140" y="1384070"/>
                </a:cubicBezTo>
                <a:cubicBezTo>
                  <a:pt x="2768140" y="1479620"/>
                  <a:pt x="2758458" y="1572909"/>
                  <a:pt x="2740021" y="1663009"/>
                </a:cubicBezTo>
                <a:lnTo>
                  <a:pt x="2711577" y="1773630"/>
                </a:lnTo>
                <a:lnTo>
                  <a:pt x="56563" y="1773630"/>
                </a:lnTo>
                <a:lnTo>
                  <a:pt x="28119" y="1663009"/>
                </a:lnTo>
                <a:cubicBezTo>
                  <a:pt x="9682" y="1572909"/>
                  <a:pt x="0" y="1479620"/>
                  <a:pt x="0" y="1384070"/>
                </a:cubicBezTo>
                <a:cubicBezTo>
                  <a:pt x="0" y="619669"/>
                  <a:pt x="619669" y="0"/>
                  <a:pt x="1384070" y="0"/>
                </a:cubicBezTo>
                <a:close/>
              </a:path>
            </a:pathLst>
          </a:custGeom>
          <a:gradFill flip="none" rotWithShape="1">
            <a:gsLst>
              <a:gs pos="0">
                <a:srgbClr val="2E3AFF">
                  <a:alpha val="20000"/>
                </a:srgbClr>
              </a:gs>
              <a:gs pos="100000">
                <a:srgbClr val="008CFB">
                  <a:alpha val="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E580B343-1B8B-4AFB-A693-D1935BAC7DD9}"/>
              </a:ext>
            </a:extLst>
          </p:cNvPr>
          <p:cNvSpPr/>
          <p:nvPr/>
        </p:nvSpPr>
        <p:spPr>
          <a:xfrm>
            <a:off x="10419380" y="5361955"/>
            <a:ext cx="706089" cy="706089"/>
          </a:xfrm>
          <a:prstGeom prst="ellipse">
            <a:avLst/>
          </a:prstGeom>
          <a:gradFill flip="none" rotWithShape="1">
            <a:gsLst>
              <a:gs pos="0">
                <a:srgbClr val="FC5D00"/>
              </a:gs>
              <a:gs pos="100000">
                <a:srgbClr val="FF9149"/>
              </a:gs>
            </a:gsLst>
            <a:lin ang="2700000" scaled="1"/>
            <a:tileRect/>
          </a:gradFill>
          <a:ln>
            <a:noFill/>
          </a:ln>
          <a:effectLst>
            <a:outerShdw blurRad="152400" dist="50800" dir="2700000" algn="tl" rotWithShape="0">
              <a:srgbClr val="FC5D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微信：2090298045【陈西】公众号：陈西设计之家。微信搜索即可。更多免费PPT模版教程等都可以在公众号内获取。PPT高端定制/发布会PPT设计">
            <a:extLst>
              <a:ext uri="{FF2B5EF4-FFF2-40B4-BE49-F238E27FC236}">
                <a16:creationId xmlns:a16="http://schemas.microsoft.com/office/drawing/2014/main" id="{245F145C-441B-4F67-A894-AA4C59008A8D}"/>
              </a:ext>
            </a:extLst>
          </p:cNvPr>
          <p:cNvSpPr/>
          <p:nvPr/>
        </p:nvSpPr>
        <p:spPr>
          <a:xfrm>
            <a:off x="10882617" y="0"/>
            <a:ext cx="1309383" cy="1201461"/>
          </a:xfrm>
          <a:custGeom>
            <a:avLst/>
            <a:gdLst>
              <a:gd name="connsiteX0" fmla="*/ 0 w 1309383"/>
              <a:gd name="connsiteY0" fmla="*/ 0 h 1201461"/>
              <a:gd name="connsiteX1" fmla="*/ 1309383 w 1309383"/>
              <a:gd name="connsiteY1" fmla="*/ 0 h 1201461"/>
              <a:gd name="connsiteX2" fmla="*/ 1309383 w 1309383"/>
              <a:gd name="connsiteY2" fmla="*/ 1201461 h 1201461"/>
              <a:gd name="connsiteX3" fmla="*/ 1229615 w 1309383"/>
              <a:gd name="connsiteY3" fmla="*/ 1197433 h 1201461"/>
              <a:gd name="connsiteX4" fmla="*/ 15177 w 1309383"/>
              <a:gd name="connsiteY4" fmla="*/ 99447 h 1201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9383" h="1201461">
                <a:moveTo>
                  <a:pt x="0" y="0"/>
                </a:moveTo>
                <a:lnTo>
                  <a:pt x="1309383" y="0"/>
                </a:lnTo>
                <a:lnTo>
                  <a:pt x="1309383" y="1201461"/>
                </a:lnTo>
                <a:lnTo>
                  <a:pt x="1229615" y="1197433"/>
                </a:lnTo>
                <a:cubicBezTo>
                  <a:pt x="624746" y="1136006"/>
                  <a:pt x="135018" y="685095"/>
                  <a:pt x="15177" y="99447"/>
                </a:cubicBezTo>
                <a:close/>
              </a:path>
            </a:pathLst>
          </a:custGeom>
          <a:gradFill flip="none" rotWithShape="1">
            <a:gsLst>
              <a:gs pos="0">
                <a:srgbClr val="2E3AFF"/>
              </a:gs>
              <a:gs pos="100000">
                <a:srgbClr val="008CFB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8D6F682-8C01-406A-AF1B-AA18F90B5227}"/>
              </a:ext>
            </a:extLst>
          </p:cNvPr>
          <p:cNvSpPr txBox="1"/>
          <p:nvPr/>
        </p:nvSpPr>
        <p:spPr>
          <a:xfrm>
            <a:off x="1980923" y="1750948"/>
            <a:ext cx="83602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gradFill>
                  <a:gsLst>
                    <a:gs pos="0">
                      <a:srgbClr val="2E3AFF"/>
                    </a:gs>
                    <a:gs pos="100000">
                      <a:srgbClr val="008CFB"/>
                    </a:gs>
                  </a:gsLst>
                  <a:lin ang="2700000" scaled="1"/>
                </a:gradFill>
                <a:latin typeface="黑体" panose="02010609060101010101" pitchFamily="49" charset="-122"/>
                <a:ea typeface="黑体" panose="02010609060101010101" pitchFamily="49" charset="-122"/>
              </a:rPr>
              <a:t>光传输网工程实践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13336E0-2431-451C-BB39-C8D559445FD7}"/>
              </a:ext>
            </a:extLst>
          </p:cNvPr>
          <p:cNvSpPr txBox="1"/>
          <p:nvPr/>
        </p:nvSpPr>
        <p:spPr>
          <a:xfrm>
            <a:off x="2692400" y="3235365"/>
            <a:ext cx="6807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gradFill>
                  <a:gsLst>
                    <a:gs pos="0">
                      <a:srgbClr val="2E3AFF"/>
                    </a:gs>
                    <a:gs pos="100000">
                      <a:srgbClr val="008CFB"/>
                    </a:gs>
                  </a:gsLst>
                  <a:lin ang="2700000" scaled="1"/>
                </a:gradFill>
                <a:latin typeface="等线" panose="02010600030101010101" pitchFamily="2" charset="-122"/>
                <a:ea typeface="等线" panose="02010600030101010101" pitchFamily="2" charset="-122"/>
              </a:rPr>
              <a:t>组长：石慧峰</a:t>
            </a:r>
            <a:endParaRPr lang="en-US" altLang="zh-CN" sz="2000" b="1" dirty="0">
              <a:gradFill>
                <a:gsLst>
                  <a:gs pos="0">
                    <a:srgbClr val="2E3AFF"/>
                  </a:gs>
                  <a:gs pos="100000">
                    <a:srgbClr val="008CFB"/>
                  </a:gs>
                </a:gsLst>
                <a:lin ang="2700000" scaled="1"/>
              </a:gra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zh-CN" altLang="en-US" b="1" dirty="0">
                <a:gradFill>
                  <a:gsLst>
                    <a:gs pos="0">
                      <a:srgbClr val="2E3AFF"/>
                    </a:gs>
                    <a:gs pos="100000">
                      <a:srgbClr val="008CFB"/>
                    </a:gs>
                  </a:gsLst>
                  <a:lin ang="2700000" scaled="1"/>
                </a:gradFill>
                <a:latin typeface="等线" panose="02010600030101010101" pitchFamily="2" charset="-122"/>
                <a:ea typeface="等线" panose="02010600030101010101" pitchFamily="2" charset="-122"/>
              </a:rPr>
              <a:t>小组成员： 陈镇、胡姗、寇晨冉、夏麟豪、李禹夕、孟学莲</a:t>
            </a:r>
            <a:endParaRPr lang="en-US" altLang="zh-CN" b="1" dirty="0">
              <a:gradFill>
                <a:gsLst>
                  <a:gs pos="0">
                    <a:srgbClr val="2E3AFF"/>
                  </a:gs>
                  <a:gs pos="100000">
                    <a:srgbClr val="008CFB"/>
                  </a:gs>
                </a:gsLst>
                <a:lin ang="2700000" scaled="1"/>
              </a:gra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1" name="微信：2090298045【陈西】公众号：陈西设计之家。微信搜索即可。更多免费PPT模版教程等都可以在公众号内获取。PPT高端定制/发布会PPT设计">
            <a:extLst>
              <a:ext uri="{FF2B5EF4-FFF2-40B4-BE49-F238E27FC236}">
                <a16:creationId xmlns:a16="http://schemas.microsoft.com/office/drawing/2014/main" id="{19FE3D23-A67C-4202-8DFC-C3E90BC213CA}"/>
              </a:ext>
            </a:extLst>
          </p:cNvPr>
          <p:cNvSpPr/>
          <p:nvPr/>
        </p:nvSpPr>
        <p:spPr>
          <a:xfrm>
            <a:off x="5090160" y="4776361"/>
            <a:ext cx="2011680" cy="347090"/>
          </a:xfrm>
          <a:prstGeom prst="roundRect">
            <a:avLst>
              <a:gd name="adj" fmla="val 50000"/>
            </a:avLst>
          </a:prstGeom>
          <a:noFill/>
          <a:ln>
            <a:gradFill>
              <a:gsLst>
                <a:gs pos="0">
                  <a:srgbClr val="2E3AFF"/>
                </a:gs>
                <a:gs pos="100000">
                  <a:srgbClr val="008CFB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0A03412-EC19-4040-AD45-76DC5D047F4D}"/>
              </a:ext>
            </a:extLst>
          </p:cNvPr>
          <p:cNvSpPr txBox="1"/>
          <p:nvPr/>
        </p:nvSpPr>
        <p:spPr>
          <a:xfrm>
            <a:off x="5138058" y="4736518"/>
            <a:ext cx="1915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20234.1.9</a:t>
            </a:r>
          </a:p>
        </p:txBody>
      </p:sp>
      <p:sp>
        <p:nvSpPr>
          <p:cNvPr id="148" name="任意多边形: 形状 147">
            <a:extLst>
              <a:ext uri="{FF2B5EF4-FFF2-40B4-BE49-F238E27FC236}">
                <a16:creationId xmlns:a16="http://schemas.microsoft.com/office/drawing/2014/main" id="{6852978C-E8BB-44F5-A657-5A58F9AC8ADF}"/>
              </a:ext>
            </a:extLst>
          </p:cNvPr>
          <p:cNvSpPr/>
          <p:nvPr/>
        </p:nvSpPr>
        <p:spPr>
          <a:xfrm>
            <a:off x="10341151" y="864961"/>
            <a:ext cx="699042" cy="932560"/>
          </a:xfrm>
          <a:custGeom>
            <a:avLst/>
            <a:gdLst>
              <a:gd name="connsiteX0" fmla="*/ 1043250 w 1088970"/>
              <a:gd name="connsiteY0" fmla="*/ 1361304 h 1452744"/>
              <a:gd name="connsiteX1" fmla="*/ 1088970 w 1088970"/>
              <a:gd name="connsiteY1" fmla="*/ 1407024 h 1452744"/>
              <a:gd name="connsiteX2" fmla="*/ 1043250 w 1088970"/>
              <a:gd name="connsiteY2" fmla="*/ 1452744 h 1452744"/>
              <a:gd name="connsiteX3" fmla="*/ 997530 w 1088970"/>
              <a:gd name="connsiteY3" fmla="*/ 1407024 h 1452744"/>
              <a:gd name="connsiteX4" fmla="*/ 1043250 w 1088970"/>
              <a:gd name="connsiteY4" fmla="*/ 1361304 h 1452744"/>
              <a:gd name="connsiteX5" fmla="*/ 876995 w 1088970"/>
              <a:gd name="connsiteY5" fmla="*/ 1361304 h 1452744"/>
              <a:gd name="connsiteX6" fmla="*/ 922715 w 1088970"/>
              <a:gd name="connsiteY6" fmla="*/ 1407024 h 1452744"/>
              <a:gd name="connsiteX7" fmla="*/ 876995 w 1088970"/>
              <a:gd name="connsiteY7" fmla="*/ 1452744 h 1452744"/>
              <a:gd name="connsiteX8" fmla="*/ 831275 w 1088970"/>
              <a:gd name="connsiteY8" fmla="*/ 1407024 h 1452744"/>
              <a:gd name="connsiteX9" fmla="*/ 876995 w 1088970"/>
              <a:gd name="connsiteY9" fmla="*/ 1361304 h 1452744"/>
              <a:gd name="connsiteX10" fmla="*/ 710740 w 1088970"/>
              <a:gd name="connsiteY10" fmla="*/ 1361304 h 1452744"/>
              <a:gd name="connsiteX11" fmla="*/ 756460 w 1088970"/>
              <a:gd name="connsiteY11" fmla="*/ 1407024 h 1452744"/>
              <a:gd name="connsiteX12" fmla="*/ 710740 w 1088970"/>
              <a:gd name="connsiteY12" fmla="*/ 1452744 h 1452744"/>
              <a:gd name="connsiteX13" fmla="*/ 665020 w 1088970"/>
              <a:gd name="connsiteY13" fmla="*/ 1407024 h 1452744"/>
              <a:gd name="connsiteX14" fmla="*/ 710740 w 1088970"/>
              <a:gd name="connsiteY14" fmla="*/ 1361304 h 1452744"/>
              <a:gd name="connsiteX15" fmla="*/ 544485 w 1088970"/>
              <a:gd name="connsiteY15" fmla="*/ 1361304 h 1452744"/>
              <a:gd name="connsiteX16" fmla="*/ 590205 w 1088970"/>
              <a:gd name="connsiteY16" fmla="*/ 1407024 h 1452744"/>
              <a:gd name="connsiteX17" fmla="*/ 544485 w 1088970"/>
              <a:gd name="connsiteY17" fmla="*/ 1452744 h 1452744"/>
              <a:gd name="connsiteX18" fmla="*/ 498765 w 1088970"/>
              <a:gd name="connsiteY18" fmla="*/ 1407024 h 1452744"/>
              <a:gd name="connsiteX19" fmla="*/ 544485 w 1088970"/>
              <a:gd name="connsiteY19" fmla="*/ 1361304 h 1452744"/>
              <a:gd name="connsiteX20" fmla="*/ 378230 w 1088970"/>
              <a:gd name="connsiteY20" fmla="*/ 1361304 h 1452744"/>
              <a:gd name="connsiteX21" fmla="*/ 423950 w 1088970"/>
              <a:gd name="connsiteY21" fmla="*/ 1407024 h 1452744"/>
              <a:gd name="connsiteX22" fmla="*/ 378230 w 1088970"/>
              <a:gd name="connsiteY22" fmla="*/ 1452744 h 1452744"/>
              <a:gd name="connsiteX23" fmla="*/ 332510 w 1088970"/>
              <a:gd name="connsiteY23" fmla="*/ 1407024 h 1452744"/>
              <a:gd name="connsiteX24" fmla="*/ 378230 w 1088970"/>
              <a:gd name="connsiteY24" fmla="*/ 1361304 h 1452744"/>
              <a:gd name="connsiteX25" fmla="*/ 211975 w 1088970"/>
              <a:gd name="connsiteY25" fmla="*/ 1361304 h 1452744"/>
              <a:gd name="connsiteX26" fmla="*/ 257695 w 1088970"/>
              <a:gd name="connsiteY26" fmla="*/ 1407024 h 1452744"/>
              <a:gd name="connsiteX27" fmla="*/ 211975 w 1088970"/>
              <a:gd name="connsiteY27" fmla="*/ 1452744 h 1452744"/>
              <a:gd name="connsiteX28" fmla="*/ 166255 w 1088970"/>
              <a:gd name="connsiteY28" fmla="*/ 1407024 h 1452744"/>
              <a:gd name="connsiteX29" fmla="*/ 211975 w 1088970"/>
              <a:gd name="connsiteY29" fmla="*/ 1361304 h 1452744"/>
              <a:gd name="connsiteX30" fmla="*/ 45720 w 1088970"/>
              <a:gd name="connsiteY30" fmla="*/ 1361304 h 1452744"/>
              <a:gd name="connsiteX31" fmla="*/ 91440 w 1088970"/>
              <a:gd name="connsiteY31" fmla="*/ 1407024 h 1452744"/>
              <a:gd name="connsiteX32" fmla="*/ 45720 w 1088970"/>
              <a:gd name="connsiteY32" fmla="*/ 1452744 h 1452744"/>
              <a:gd name="connsiteX33" fmla="*/ 0 w 1088970"/>
              <a:gd name="connsiteY33" fmla="*/ 1407024 h 1452744"/>
              <a:gd name="connsiteX34" fmla="*/ 45720 w 1088970"/>
              <a:gd name="connsiteY34" fmla="*/ 1361304 h 1452744"/>
              <a:gd name="connsiteX35" fmla="*/ 1043250 w 1088970"/>
              <a:gd name="connsiteY35" fmla="*/ 1210048 h 1452744"/>
              <a:gd name="connsiteX36" fmla="*/ 1088970 w 1088970"/>
              <a:gd name="connsiteY36" fmla="*/ 1255768 h 1452744"/>
              <a:gd name="connsiteX37" fmla="*/ 1043250 w 1088970"/>
              <a:gd name="connsiteY37" fmla="*/ 1301488 h 1452744"/>
              <a:gd name="connsiteX38" fmla="*/ 997530 w 1088970"/>
              <a:gd name="connsiteY38" fmla="*/ 1255768 h 1452744"/>
              <a:gd name="connsiteX39" fmla="*/ 1043250 w 1088970"/>
              <a:gd name="connsiteY39" fmla="*/ 1210048 h 1452744"/>
              <a:gd name="connsiteX40" fmla="*/ 876995 w 1088970"/>
              <a:gd name="connsiteY40" fmla="*/ 1210048 h 1452744"/>
              <a:gd name="connsiteX41" fmla="*/ 922715 w 1088970"/>
              <a:gd name="connsiteY41" fmla="*/ 1255768 h 1452744"/>
              <a:gd name="connsiteX42" fmla="*/ 876995 w 1088970"/>
              <a:gd name="connsiteY42" fmla="*/ 1301488 h 1452744"/>
              <a:gd name="connsiteX43" fmla="*/ 831275 w 1088970"/>
              <a:gd name="connsiteY43" fmla="*/ 1255768 h 1452744"/>
              <a:gd name="connsiteX44" fmla="*/ 876995 w 1088970"/>
              <a:gd name="connsiteY44" fmla="*/ 1210048 h 1452744"/>
              <a:gd name="connsiteX45" fmla="*/ 710740 w 1088970"/>
              <a:gd name="connsiteY45" fmla="*/ 1210048 h 1452744"/>
              <a:gd name="connsiteX46" fmla="*/ 756460 w 1088970"/>
              <a:gd name="connsiteY46" fmla="*/ 1255768 h 1452744"/>
              <a:gd name="connsiteX47" fmla="*/ 710740 w 1088970"/>
              <a:gd name="connsiteY47" fmla="*/ 1301488 h 1452744"/>
              <a:gd name="connsiteX48" fmla="*/ 665020 w 1088970"/>
              <a:gd name="connsiteY48" fmla="*/ 1255768 h 1452744"/>
              <a:gd name="connsiteX49" fmla="*/ 710740 w 1088970"/>
              <a:gd name="connsiteY49" fmla="*/ 1210048 h 1452744"/>
              <a:gd name="connsiteX50" fmla="*/ 544485 w 1088970"/>
              <a:gd name="connsiteY50" fmla="*/ 1210048 h 1452744"/>
              <a:gd name="connsiteX51" fmla="*/ 590205 w 1088970"/>
              <a:gd name="connsiteY51" fmla="*/ 1255768 h 1452744"/>
              <a:gd name="connsiteX52" fmla="*/ 544485 w 1088970"/>
              <a:gd name="connsiteY52" fmla="*/ 1301488 h 1452744"/>
              <a:gd name="connsiteX53" fmla="*/ 498765 w 1088970"/>
              <a:gd name="connsiteY53" fmla="*/ 1255768 h 1452744"/>
              <a:gd name="connsiteX54" fmla="*/ 544485 w 1088970"/>
              <a:gd name="connsiteY54" fmla="*/ 1210048 h 1452744"/>
              <a:gd name="connsiteX55" fmla="*/ 378230 w 1088970"/>
              <a:gd name="connsiteY55" fmla="*/ 1210048 h 1452744"/>
              <a:gd name="connsiteX56" fmla="*/ 423950 w 1088970"/>
              <a:gd name="connsiteY56" fmla="*/ 1255768 h 1452744"/>
              <a:gd name="connsiteX57" fmla="*/ 378230 w 1088970"/>
              <a:gd name="connsiteY57" fmla="*/ 1301488 h 1452744"/>
              <a:gd name="connsiteX58" fmla="*/ 332510 w 1088970"/>
              <a:gd name="connsiteY58" fmla="*/ 1255768 h 1452744"/>
              <a:gd name="connsiteX59" fmla="*/ 378230 w 1088970"/>
              <a:gd name="connsiteY59" fmla="*/ 1210048 h 1452744"/>
              <a:gd name="connsiteX60" fmla="*/ 211975 w 1088970"/>
              <a:gd name="connsiteY60" fmla="*/ 1210048 h 1452744"/>
              <a:gd name="connsiteX61" fmla="*/ 257695 w 1088970"/>
              <a:gd name="connsiteY61" fmla="*/ 1255768 h 1452744"/>
              <a:gd name="connsiteX62" fmla="*/ 211975 w 1088970"/>
              <a:gd name="connsiteY62" fmla="*/ 1301488 h 1452744"/>
              <a:gd name="connsiteX63" fmla="*/ 166255 w 1088970"/>
              <a:gd name="connsiteY63" fmla="*/ 1255768 h 1452744"/>
              <a:gd name="connsiteX64" fmla="*/ 211975 w 1088970"/>
              <a:gd name="connsiteY64" fmla="*/ 1210048 h 1452744"/>
              <a:gd name="connsiteX65" fmla="*/ 45720 w 1088970"/>
              <a:gd name="connsiteY65" fmla="*/ 1210048 h 1452744"/>
              <a:gd name="connsiteX66" fmla="*/ 91440 w 1088970"/>
              <a:gd name="connsiteY66" fmla="*/ 1255768 h 1452744"/>
              <a:gd name="connsiteX67" fmla="*/ 45720 w 1088970"/>
              <a:gd name="connsiteY67" fmla="*/ 1301488 h 1452744"/>
              <a:gd name="connsiteX68" fmla="*/ 0 w 1088970"/>
              <a:gd name="connsiteY68" fmla="*/ 1255768 h 1452744"/>
              <a:gd name="connsiteX69" fmla="*/ 45720 w 1088970"/>
              <a:gd name="connsiteY69" fmla="*/ 1210048 h 1452744"/>
              <a:gd name="connsiteX70" fmla="*/ 1043250 w 1088970"/>
              <a:gd name="connsiteY70" fmla="*/ 1058792 h 1452744"/>
              <a:gd name="connsiteX71" fmla="*/ 1088970 w 1088970"/>
              <a:gd name="connsiteY71" fmla="*/ 1104512 h 1452744"/>
              <a:gd name="connsiteX72" fmla="*/ 1043250 w 1088970"/>
              <a:gd name="connsiteY72" fmla="*/ 1150232 h 1452744"/>
              <a:gd name="connsiteX73" fmla="*/ 997530 w 1088970"/>
              <a:gd name="connsiteY73" fmla="*/ 1104512 h 1452744"/>
              <a:gd name="connsiteX74" fmla="*/ 1043250 w 1088970"/>
              <a:gd name="connsiteY74" fmla="*/ 1058792 h 1452744"/>
              <a:gd name="connsiteX75" fmla="*/ 876995 w 1088970"/>
              <a:gd name="connsiteY75" fmla="*/ 1058792 h 1452744"/>
              <a:gd name="connsiteX76" fmla="*/ 922715 w 1088970"/>
              <a:gd name="connsiteY76" fmla="*/ 1104512 h 1452744"/>
              <a:gd name="connsiteX77" fmla="*/ 876995 w 1088970"/>
              <a:gd name="connsiteY77" fmla="*/ 1150232 h 1452744"/>
              <a:gd name="connsiteX78" fmla="*/ 831275 w 1088970"/>
              <a:gd name="connsiteY78" fmla="*/ 1104512 h 1452744"/>
              <a:gd name="connsiteX79" fmla="*/ 876995 w 1088970"/>
              <a:gd name="connsiteY79" fmla="*/ 1058792 h 1452744"/>
              <a:gd name="connsiteX80" fmla="*/ 710740 w 1088970"/>
              <a:gd name="connsiteY80" fmla="*/ 1058792 h 1452744"/>
              <a:gd name="connsiteX81" fmla="*/ 756460 w 1088970"/>
              <a:gd name="connsiteY81" fmla="*/ 1104512 h 1452744"/>
              <a:gd name="connsiteX82" fmla="*/ 710740 w 1088970"/>
              <a:gd name="connsiteY82" fmla="*/ 1150232 h 1452744"/>
              <a:gd name="connsiteX83" fmla="*/ 665020 w 1088970"/>
              <a:gd name="connsiteY83" fmla="*/ 1104512 h 1452744"/>
              <a:gd name="connsiteX84" fmla="*/ 710740 w 1088970"/>
              <a:gd name="connsiteY84" fmla="*/ 1058792 h 1452744"/>
              <a:gd name="connsiteX85" fmla="*/ 544485 w 1088970"/>
              <a:gd name="connsiteY85" fmla="*/ 1058792 h 1452744"/>
              <a:gd name="connsiteX86" fmla="*/ 590205 w 1088970"/>
              <a:gd name="connsiteY86" fmla="*/ 1104512 h 1452744"/>
              <a:gd name="connsiteX87" fmla="*/ 544485 w 1088970"/>
              <a:gd name="connsiteY87" fmla="*/ 1150232 h 1452744"/>
              <a:gd name="connsiteX88" fmla="*/ 498765 w 1088970"/>
              <a:gd name="connsiteY88" fmla="*/ 1104512 h 1452744"/>
              <a:gd name="connsiteX89" fmla="*/ 544485 w 1088970"/>
              <a:gd name="connsiteY89" fmla="*/ 1058792 h 1452744"/>
              <a:gd name="connsiteX90" fmla="*/ 378230 w 1088970"/>
              <a:gd name="connsiteY90" fmla="*/ 1058792 h 1452744"/>
              <a:gd name="connsiteX91" fmla="*/ 423950 w 1088970"/>
              <a:gd name="connsiteY91" fmla="*/ 1104512 h 1452744"/>
              <a:gd name="connsiteX92" fmla="*/ 378230 w 1088970"/>
              <a:gd name="connsiteY92" fmla="*/ 1150232 h 1452744"/>
              <a:gd name="connsiteX93" fmla="*/ 332510 w 1088970"/>
              <a:gd name="connsiteY93" fmla="*/ 1104512 h 1452744"/>
              <a:gd name="connsiteX94" fmla="*/ 378230 w 1088970"/>
              <a:gd name="connsiteY94" fmla="*/ 1058792 h 1452744"/>
              <a:gd name="connsiteX95" fmla="*/ 211975 w 1088970"/>
              <a:gd name="connsiteY95" fmla="*/ 1058792 h 1452744"/>
              <a:gd name="connsiteX96" fmla="*/ 257695 w 1088970"/>
              <a:gd name="connsiteY96" fmla="*/ 1104512 h 1452744"/>
              <a:gd name="connsiteX97" fmla="*/ 211975 w 1088970"/>
              <a:gd name="connsiteY97" fmla="*/ 1150232 h 1452744"/>
              <a:gd name="connsiteX98" fmla="*/ 166255 w 1088970"/>
              <a:gd name="connsiteY98" fmla="*/ 1104512 h 1452744"/>
              <a:gd name="connsiteX99" fmla="*/ 211975 w 1088970"/>
              <a:gd name="connsiteY99" fmla="*/ 1058792 h 1452744"/>
              <a:gd name="connsiteX100" fmla="*/ 45720 w 1088970"/>
              <a:gd name="connsiteY100" fmla="*/ 1058792 h 1452744"/>
              <a:gd name="connsiteX101" fmla="*/ 91440 w 1088970"/>
              <a:gd name="connsiteY101" fmla="*/ 1104512 h 1452744"/>
              <a:gd name="connsiteX102" fmla="*/ 45720 w 1088970"/>
              <a:gd name="connsiteY102" fmla="*/ 1150232 h 1452744"/>
              <a:gd name="connsiteX103" fmla="*/ 0 w 1088970"/>
              <a:gd name="connsiteY103" fmla="*/ 1104512 h 1452744"/>
              <a:gd name="connsiteX104" fmla="*/ 45720 w 1088970"/>
              <a:gd name="connsiteY104" fmla="*/ 1058792 h 1452744"/>
              <a:gd name="connsiteX105" fmla="*/ 1043250 w 1088970"/>
              <a:gd name="connsiteY105" fmla="*/ 907536 h 1452744"/>
              <a:gd name="connsiteX106" fmla="*/ 1088970 w 1088970"/>
              <a:gd name="connsiteY106" fmla="*/ 953256 h 1452744"/>
              <a:gd name="connsiteX107" fmla="*/ 1043250 w 1088970"/>
              <a:gd name="connsiteY107" fmla="*/ 998976 h 1452744"/>
              <a:gd name="connsiteX108" fmla="*/ 997530 w 1088970"/>
              <a:gd name="connsiteY108" fmla="*/ 953256 h 1452744"/>
              <a:gd name="connsiteX109" fmla="*/ 1043250 w 1088970"/>
              <a:gd name="connsiteY109" fmla="*/ 907536 h 1452744"/>
              <a:gd name="connsiteX110" fmla="*/ 876995 w 1088970"/>
              <a:gd name="connsiteY110" fmla="*/ 907536 h 1452744"/>
              <a:gd name="connsiteX111" fmla="*/ 922715 w 1088970"/>
              <a:gd name="connsiteY111" fmla="*/ 953256 h 1452744"/>
              <a:gd name="connsiteX112" fmla="*/ 876995 w 1088970"/>
              <a:gd name="connsiteY112" fmla="*/ 998976 h 1452744"/>
              <a:gd name="connsiteX113" fmla="*/ 831275 w 1088970"/>
              <a:gd name="connsiteY113" fmla="*/ 953256 h 1452744"/>
              <a:gd name="connsiteX114" fmla="*/ 876995 w 1088970"/>
              <a:gd name="connsiteY114" fmla="*/ 907536 h 1452744"/>
              <a:gd name="connsiteX115" fmla="*/ 710740 w 1088970"/>
              <a:gd name="connsiteY115" fmla="*/ 907536 h 1452744"/>
              <a:gd name="connsiteX116" fmla="*/ 756460 w 1088970"/>
              <a:gd name="connsiteY116" fmla="*/ 953256 h 1452744"/>
              <a:gd name="connsiteX117" fmla="*/ 710740 w 1088970"/>
              <a:gd name="connsiteY117" fmla="*/ 998976 h 1452744"/>
              <a:gd name="connsiteX118" fmla="*/ 665020 w 1088970"/>
              <a:gd name="connsiteY118" fmla="*/ 953256 h 1452744"/>
              <a:gd name="connsiteX119" fmla="*/ 710740 w 1088970"/>
              <a:gd name="connsiteY119" fmla="*/ 907536 h 1452744"/>
              <a:gd name="connsiteX120" fmla="*/ 544485 w 1088970"/>
              <a:gd name="connsiteY120" fmla="*/ 907536 h 1452744"/>
              <a:gd name="connsiteX121" fmla="*/ 590205 w 1088970"/>
              <a:gd name="connsiteY121" fmla="*/ 953256 h 1452744"/>
              <a:gd name="connsiteX122" fmla="*/ 544485 w 1088970"/>
              <a:gd name="connsiteY122" fmla="*/ 998976 h 1452744"/>
              <a:gd name="connsiteX123" fmla="*/ 498765 w 1088970"/>
              <a:gd name="connsiteY123" fmla="*/ 953256 h 1452744"/>
              <a:gd name="connsiteX124" fmla="*/ 544485 w 1088970"/>
              <a:gd name="connsiteY124" fmla="*/ 907536 h 1452744"/>
              <a:gd name="connsiteX125" fmla="*/ 378230 w 1088970"/>
              <a:gd name="connsiteY125" fmla="*/ 907536 h 1452744"/>
              <a:gd name="connsiteX126" fmla="*/ 423950 w 1088970"/>
              <a:gd name="connsiteY126" fmla="*/ 953256 h 1452744"/>
              <a:gd name="connsiteX127" fmla="*/ 378230 w 1088970"/>
              <a:gd name="connsiteY127" fmla="*/ 998976 h 1452744"/>
              <a:gd name="connsiteX128" fmla="*/ 332510 w 1088970"/>
              <a:gd name="connsiteY128" fmla="*/ 953256 h 1452744"/>
              <a:gd name="connsiteX129" fmla="*/ 378230 w 1088970"/>
              <a:gd name="connsiteY129" fmla="*/ 907536 h 1452744"/>
              <a:gd name="connsiteX130" fmla="*/ 211975 w 1088970"/>
              <a:gd name="connsiteY130" fmla="*/ 907536 h 1452744"/>
              <a:gd name="connsiteX131" fmla="*/ 257695 w 1088970"/>
              <a:gd name="connsiteY131" fmla="*/ 953256 h 1452744"/>
              <a:gd name="connsiteX132" fmla="*/ 211975 w 1088970"/>
              <a:gd name="connsiteY132" fmla="*/ 998976 h 1452744"/>
              <a:gd name="connsiteX133" fmla="*/ 166255 w 1088970"/>
              <a:gd name="connsiteY133" fmla="*/ 953256 h 1452744"/>
              <a:gd name="connsiteX134" fmla="*/ 211975 w 1088970"/>
              <a:gd name="connsiteY134" fmla="*/ 907536 h 1452744"/>
              <a:gd name="connsiteX135" fmla="*/ 45720 w 1088970"/>
              <a:gd name="connsiteY135" fmla="*/ 907536 h 1452744"/>
              <a:gd name="connsiteX136" fmla="*/ 91440 w 1088970"/>
              <a:gd name="connsiteY136" fmla="*/ 953256 h 1452744"/>
              <a:gd name="connsiteX137" fmla="*/ 45720 w 1088970"/>
              <a:gd name="connsiteY137" fmla="*/ 998976 h 1452744"/>
              <a:gd name="connsiteX138" fmla="*/ 0 w 1088970"/>
              <a:gd name="connsiteY138" fmla="*/ 953256 h 1452744"/>
              <a:gd name="connsiteX139" fmla="*/ 45720 w 1088970"/>
              <a:gd name="connsiteY139" fmla="*/ 907536 h 1452744"/>
              <a:gd name="connsiteX140" fmla="*/ 1043250 w 1088970"/>
              <a:gd name="connsiteY140" fmla="*/ 756280 h 1452744"/>
              <a:gd name="connsiteX141" fmla="*/ 1088970 w 1088970"/>
              <a:gd name="connsiteY141" fmla="*/ 802000 h 1452744"/>
              <a:gd name="connsiteX142" fmla="*/ 1043250 w 1088970"/>
              <a:gd name="connsiteY142" fmla="*/ 847720 h 1452744"/>
              <a:gd name="connsiteX143" fmla="*/ 997530 w 1088970"/>
              <a:gd name="connsiteY143" fmla="*/ 802000 h 1452744"/>
              <a:gd name="connsiteX144" fmla="*/ 1043250 w 1088970"/>
              <a:gd name="connsiteY144" fmla="*/ 756280 h 1452744"/>
              <a:gd name="connsiteX145" fmla="*/ 876995 w 1088970"/>
              <a:gd name="connsiteY145" fmla="*/ 756280 h 1452744"/>
              <a:gd name="connsiteX146" fmla="*/ 922715 w 1088970"/>
              <a:gd name="connsiteY146" fmla="*/ 802000 h 1452744"/>
              <a:gd name="connsiteX147" fmla="*/ 876995 w 1088970"/>
              <a:gd name="connsiteY147" fmla="*/ 847720 h 1452744"/>
              <a:gd name="connsiteX148" fmla="*/ 831275 w 1088970"/>
              <a:gd name="connsiteY148" fmla="*/ 802000 h 1452744"/>
              <a:gd name="connsiteX149" fmla="*/ 876995 w 1088970"/>
              <a:gd name="connsiteY149" fmla="*/ 756280 h 1452744"/>
              <a:gd name="connsiteX150" fmla="*/ 710740 w 1088970"/>
              <a:gd name="connsiteY150" fmla="*/ 756280 h 1452744"/>
              <a:gd name="connsiteX151" fmla="*/ 756460 w 1088970"/>
              <a:gd name="connsiteY151" fmla="*/ 802000 h 1452744"/>
              <a:gd name="connsiteX152" fmla="*/ 710740 w 1088970"/>
              <a:gd name="connsiteY152" fmla="*/ 847720 h 1452744"/>
              <a:gd name="connsiteX153" fmla="*/ 665020 w 1088970"/>
              <a:gd name="connsiteY153" fmla="*/ 802000 h 1452744"/>
              <a:gd name="connsiteX154" fmla="*/ 710740 w 1088970"/>
              <a:gd name="connsiteY154" fmla="*/ 756280 h 1452744"/>
              <a:gd name="connsiteX155" fmla="*/ 544485 w 1088970"/>
              <a:gd name="connsiteY155" fmla="*/ 756280 h 1452744"/>
              <a:gd name="connsiteX156" fmla="*/ 590205 w 1088970"/>
              <a:gd name="connsiteY156" fmla="*/ 802000 h 1452744"/>
              <a:gd name="connsiteX157" fmla="*/ 544485 w 1088970"/>
              <a:gd name="connsiteY157" fmla="*/ 847720 h 1452744"/>
              <a:gd name="connsiteX158" fmla="*/ 498765 w 1088970"/>
              <a:gd name="connsiteY158" fmla="*/ 802000 h 1452744"/>
              <a:gd name="connsiteX159" fmla="*/ 544485 w 1088970"/>
              <a:gd name="connsiteY159" fmla="*/ 756280 h 1452744"/>
              <a:gd name="connsiteX160" fmla="*/ 378230 w 1088970"/>
              <a:gd name="connsiteY160" fmla="*/ 756280 h 1452744"/>
              <a:gd name="connsiteX161" fmla="*/ 423950 w 1088970"/>
              <a:gd name="connsiteY161" fmla="*/ 802000 h 1452744"/>
              <a:gd name="connsiteX162" fmla="*/ 378230 w 1088970"/>
              <a:gd name="connsiteY162" fmla="*/ 847720 h 1452744"/>
              <a:gd name="connsiteX163" fmla="*/ 332510 w 1088970"/>
              <a:gd name="connsiteY163" fmla="*/ 802000 h 1452744"/>
              <a:gd name="connsiteX164" fmla="*/ 378230 w 1088970"/>
              <a:gd name="connsiteY164" fmla="*/ 756280 h 1452744"/>
              <a:gd name="connsiteX165" fmla="*/ 211975 w 1088970"/>
              <a:gd name="connsiteY165" fmla="*/ 756280 h 1452744"/>
              <a:gd name="connsiteX166" fmla="*/ 257695 w 1088970"/>
              <a:gd name="connsiteY166" fmla="*/ 802000 h 1452744"/>
              <a:gd name="connsiteX167" fmla="*/ 211975 w 1088970"/>
              <a:gd name="connsiteY167" fmla="*/ 847720 h 1452744"/>
              <a:gd name="connsiteX168" fmla="*/ 166255 w 1088970"/>
              <a:gd name="connsiteY168" fmla="*/ 802000 h 1452744"/>
              <a:gd name="connsiteX169" fmla="*/ 211975 w 1088970"/>
              <a:gd name="connsiteY169" fmla="*/ 756280 h 1452744"/>
              <a:gd name="connsiteX170" fmla="*/ 45720 w 1088970"/>
              <a:gd name="connsiteY170" fmla="*/ 756280 h 1452744"/>
              <a:gd name="connsiteX171" fmla="*/ 91440 w 1088970"/>
              <a:gd name="connsiteY171" fmla="*/ 802000 h 1452744"/>
              <a:gd name="connsiteX172" fmla="*/ 45720 w 1088970"/>
              <a:gd name="connsiteY172" fmla="*/ 847720 h 1452744"/>
              <a:gd name="connsiteX173" fmla="*/ 0 w 1088970"/>
              <a:gd name="connsiteY173" fmla="*/ 802000 h 1452744"/>
              <a:gd name="connsiteX174" fmla="*/ 45720 w 1088970"/>
              <a:gd name="connsiteY174" fmla="*/ 756280 h 1452744"/>
              <a:gd name="connsiteX175" fmla="*/ 1043250 w 1088970"/>
              <a:gd name="connsiteY175" fmla="*/ 605024 h 1452744"/>
              <a:gd name="connsiteX176" fmla="*/ 1088970 w 1088970"/>
              <a:gd name="connsiteY176" fmla="*/ 650744 h 1452744"/>
              <a:gd name="connsiteX177" fmla="*/ 1043250 w 1088970"/>
              <a:gd name="connsiteY177" fmla="*/ 696464 h 1452744"/>
              <a:gd name="connsiteX178" fmla="*/ 997530 w 1088970"/>
              <a:gd name="connsiteY178" fmla="*/ 650744 h 1452744"/>
              <a:gd name="connsiteX179" fmla="*/ 1043250 w 1088970"/>
              <a:gd name="connsiteY179" fmla="*/ 605024 h 1452744"/>
              <a:gd name="connsiteX180" fmla="*/ 876995 w 1088970"/>
              <a:gd name="connsiteY180" fmla="*/ 605024 h 1452744"/>
              <a:gd name="connsiteX181" fmla="*/ 922715 w 1088970"/>
              <a:gd name="connsiteY181" fmla="*/ 650744 h 1452744"/>
              <a:gd name="connsiteX182" fmla="*/ 876995 w 1088970"/>
              <a:gd name="connsiteY182" fmla="*/ 696464 h 1452744"/>
              <a:gd name="connsiteX183" fmla="*/ 831275 w 1088970"/>
              <a:gd name="connsiteY183" fmla="*/ 650744 h 1452744"/>
              <a:gd name="connsiteX184" fmla="*/ 876995 w 1088970"/>
              <a:gd name="connsiteY184" fmla="*/ 605024 h 1452744"/>
              <a:gd name="connsiteX185" fmla="*/ 710740 w 1088970"/>
              <a:gd name="connsiteY185" fmla="*/ 605024 h 1452744"/>
              <a:gd name="connsiteX186" fmla="*/ 756460 w 1088970"/>
              <a:gd name="connsiteY186" fmla="*/ 650744 h 1452744"/>
              <a:gd name="connsiteX187" fmla="*/ 710740 w 1088970"/>
              <a:gd name="connsiteY187" fmla="*/ 696464 h 1452744"/>
              <a:gd name="connsiteX188" fmla="*/ 665020 w 1088970"/>
              <a:gd name="connsiteY188" fmla="*/ 650744 h 1452744"/>
              <a:gd name="connsiteX189" fmla="*/ 710740 w 1088970"/>
              <a:gd name="connsiteY189" fmla="*/ 605024 h 1452744"/>
              <a:gd name="connsiteX190" fmla="*/ 544485 w 1088970"/>
              <a:gd name="connsiteY190" fmla="*/ 605024 h 1452744"/>
              <a:gd name="connsiteX191" fmla="*/ 590205 w 1088970"/>
              <a:gd name="connsiteY191" fmla="*/ 650744 h 1452744"/>
              <a:gd name="connsiteX192" fmla="*/ 544485 w 1088970"/>
              <a:gd name="connsiteY192" fmla="*/ 696464 h 1452744"/>
              <a:gd name="connsiteX193" fmla="*/ 498765 w 1088970"/>
              <a:gd name="connsiteY193" fmla="*/ 650744 h 1452744"/>
              <a:gd name="connsiteX194" fmla="*/ 544485 w 1088970"/>
              <a:gd name="connsiteY194" fmla="*/ 605024 h 1452744"/>
              <a:gd name="connsiteX195" fmla="*/ 378230 w 1088970"/>
              <a:gd name="connsiteY195" fmla="*/ 605024 h 1452744"/>
              <a:gd name="connsiteX196" fmla="*/ 423950 w 1088970"/>
              <a:gd name="connsiteY196" fmla="*/ 650744 h 1452744"/>
              <a:gd name="connsiteX197" fmla="*/ 378230 w 1088970"/>
              <a:gd name="connsiteY197" fmla="*/ 696464 h 1452744"/>
              <a:gd name="connsiteX198" fmla="*/ 332510 w 1088970"/>
              <a:gd name="connsiteY198" fmla="*/ 650744 h 1452744"/>
              <a:gd name="connsiteX199" fmla="*/ 378230 w 1088970"/>
              <a:gd name="connsiteY199" fmla="*/ 605024 h 1452744"/>
              <a:gd name="connsiteX200" fmla="*/ 211975 w 1088970"/>
              <a:gd name="connsiteY200" fmla="*/ 605024 h 1452744"/>
              <a:gd name="connsiteX201" fmla="*/ 257695 w 1088970"/>
              <a:gd name="connsiteY201" fmla="*/ 650744 h 1452744"/>
              <a:gd name="connsiteX202" fmla="*/ 211975 w 1088970"/>
              <a:gd name="connsiteY202" fmla="*/ 696464 h 1452744"/>
              <a:gd name="connsiteX203" fmla="*/ 166255 w 1088970"/>
              <a:gd name="connsiteY203" fmla="*/ 650744 h 1452744"/>
              <a:gd name="connsiteX204" fmla="*/ 211975 w 1088970"/>
              <a:gd name="connsiteY204" fmla="*/ 605024 h 1452744"/>
              <a:gd name="connsiteX205" fmla="*/ 45720 w 1088970"/>
              <a:gd name="connsiteY205" fmla="*/ 605024 h 1452744"/>
              <a:gd name="connsiteX206" fmla="*/ 91440 w 1088970"/>
              <a:gd name="connsiteY206" fmla="*/ 650744 h 1452744"/>
              <a:gd name="connsiteX207" fmla="*/ 45720 w 1088970"/>
              <a:gd name="connsiteY207" fmla="*/ 696464 h 1452744"/>
              <a:gd name="connsiteX208" fmla="*/ 0 w 1088970"/>
              <a:gd name="connsiteY208" fmla="*/ 650744 h 1452744"/>
              <a:gd name="connsiteX209" fmla="*/ 45720 w 1088970"/>
              <a:gd name="connsiteY209" fmla="*/ 605024 h 1452744"/>
              <a:gd name="connsiteX210" fmla="*/ 1043250 w 1088970"/>
              <a:gd name="connsiteY210" fmla="*/ 453768 h 1452744"/>
              <a:gd name="connsiteX211" fmla="*/ 1088970 w 1088970"/>
              <a:gd name="connsiteY211" fmla="*/ 499488 h 1452744"/>
              <a:gd name="connsiteX212" fmla="*/ 1043250 w 1088970"/>
              <a:gd name="connsiteY212" fmla="*/ 545208 h 1452744"/>
              <a:gd name="connsiteX213" fmla="*/ 997530 w 1088970"/>
              <a:gd name="connsiteY213" fmla="*/ 499488 h 1452744"/>
              <a:gd name="connsiteX214" fmla="*/ 1043250 w 1088970"/>
              <a:gd name="connsiteY214" fmla="*/ 453768 h 1452744"/>
              <a:gd name="connsiteX215" fmla="*/ 876995 w 1088970"/>
              <a:gd name="connsiteY215" fmla="*/ 453768 h 1452744"/>
              <a:gd name="connsiteX216" fmla="*/ 922715 w 1088970"/>
              <a:gd name="connsiteY216" fmla="*/ 499488 h 1452744"/>
              <a:gd name="connsiteX217" fmla="*/ 876995 w 1088970"/>
              <a:gd name="connsiteY217" fmla="*/ 545208 h 1452744"/>
              <a:gd name="connsiteX218" fmla="*/ 831275 w 1088970"/>
              <a:gd name="connsiteY218" fmla="*/ 499488 h 1452744"/>
              <a:gd name="connsiteX219" fmla="*/ 876995 w 1088970"/>
              <a:gd name="connsiteY219" fmla="*/ 453768 h 1452744"/>
              <a:gd name="connsiteX220" fmla="*/ 710740 w 1088970"/>
              <a:gd name="connsiteY220" fmla="*/ 453768 h 1452744"/>
              <a:gd name="connsiteX221" fmla="*/ 756460 w 1088970"/>
              <a:gd name="connsiteY221" fmla="*/ 499488 h 1452744"/>
              <a:gd name="connsiteX222" fmla="*/ 710740 w 1088970"/>
              <a:gd name="connsiteY222" fmla="*/ 545208 h 1452744"/>
              <a:gd name="connsiteX223" fmla="*/ 665020 w 1088970"/>
              <a:gd name="connsiteY223" fmla="*/ 499488 h 1452744"/>
              <a:gd name="connsiteX224" fmla="*/ 710740 w 1088970"/>
              <a:gd name="connsiteY224" fmla="*/ 453768 h 1452744"/>
              <a:gd name="connsiteX225" fmla="*/ 544485 w 1088970"/>
              <a:gd name="connsiteY225" fmla="*/ 453768 h 1452744"/>
              <a:gd name="connsiteX226" fmla="*/ 590205 w 1088970"/>
              <a:gd name="connsiteY226" fmla="*/ 499488 h 1452744"/>
              <a:gd name="connsiteX227" fmla="*/ 544485 w 1088970"/>
              <a:gd name="connsiteY227" fmla="*/ 545208 h 1452744"/>
              <a:gd name="connsiteX228" fmla="*/ 498765 w 1088970"/>
              <a:gd name="connsiteY228" fmla="*/ 499488 h 1452744"/>
              <a:gd name="connsiteX229" fmla="*/ 544485 w 1088970"/>
              <a:gd name="connsiteY229" fmla="*/ 453768 h 1452744"/>
              <a:gd name="connsiteX230" fmla="*/ 378230 w 1088970"/>
              <a:gd name="connsiteY230" fmla="*/ 453768 h 1452744"/>
              <a:gd name="connsiteX231" fmla="*/ 423950 w 1088970"/>
              <a:gd name="connsiteY231" fmla="*/ 499488 h 1452744"/>
              <a:gd name="connsiteX232" fmla="*/ 378230 w 1088970"/>
              <a:gd name="connsiteY232" fmla="*/ 545208 h 1452744"/>
              <a:gd name="connsiteX233" fmla="*/ 332510 w 1088970"/>
              <a:gd name="connsiteY233" fmla="*/ 499488 h 1452744"/>
              <a:gd name="connsiteX234" fmla="*/ 378230 w 1088970"/>
              <a:gd name="connsiteY234" fmla="*/ 453768 h 1452744"/>
              <a:gd name="connsiteX235" fmla="*/ 211975 w 1088970"/>
              <a:gd name="connsiteY235" fmla="*/ 453768 h 1452744"/>
              <a:gd name="connsiteX236" fmla="*/ 257695 w 1088970"/>
              <a:gd name="connsiteY236" fmla="*/ 499488 h 1452744"/>
              <a:gd name="connsiteX237" fmla="*/ 211975 w 1088970"/>
              <a:gd name="connsiteY237" fmla="*/ 545208 h 1452744"/>
              <a:gd name="connsiteX238" fmla="*/ 166255 w 1088970"/>
              <a:gd name="connsiteY238" fmla="*/ 499488 h 1452744"/>
              <a:gd name="connsiteX239" fmla="*/ 211975 w 1088970"/>
              <a:gd name="connsiteY239" fmla="*/ 453768 h 1452744"/>
              <a:gd name="connsiteX240" fmla="*/ 45720 w 1088970"/>
              <a:gd name="connsiteY240" fmla="*/ 453768 h 1452744"/>
              <a:gd name="connsiteX241" fmla="*/ 91440 w 1088970"/>
              <a:gd name="connsiteY241" fmla="*/ 499488 h 1452744"/>
              <a:gd name="connsiteX242" fmla="*/ 45720 w 1088970"/>
              <a:gd name="connsiteY242" fmla="*/ 545208 h 1452744"/>
              <a:gd name="connsiteX243" fmla="*/ 0 w 1088970"/>
              <a:gd name="connsiteY243" fmla="*/ 499488 h 1452744"/>
              <a:gd name="connsiteX244" fmla="*/ 45720 w 1088970"/>
              <a:gd name="connsiteY244" fmla="*/ 453768 h 1452744"/>
              <a:gd name="connsiteX245" fmla="*/ 1043250 w 1088970"/>
              <a:gd name="connsiteY245" fmla="*/ 302512 h 1452744"/>
              <a:gd name="connsiteX246" fmla="*/ 1088970 w 1088970"/>
              <a:gd name="connsiteY246" fmla="*/ 348232 h 1452744"/>
              <a:gd name="connsiteX247" fmla="*/ 1043250 w 1088970"/>
              <a:gd name="connsiteY247" fmla="*/ 393952 h 1452744"/>
              <a:gd name="connsiteX248" fmla="*/ 997530 w 1088970"/>
              <a:gd name="connsiteY248" fmla="*/ 348232 h 1452744"/>
              <a:gd name="connsiteX249" fmla="*/ 1043250 w 1088970"/>
              <a:gd name="connsiteY249" fmla="*/ 302512 h 1452744"/>
              <a:gd name="connsiteX250" fmla="*/ 876995 w 1088970"/>
              <a:gd name="connsiteY250" fmla="*/ 302512 h 1452744"/>
              <a:gd name="connsiteX251" fmla="*/ 922715 w 1088970"/>
              <a:gd name="connsiteY251" fmla="*/ 348232 h 1452744"/>
              <a:gd name="connsiteX252" fmla="*/ 876995 w 1088970"/>
              <a:gd name="connsiteY252" fmla="*/ 393952 h 1452744"/>
              <a:gd name="connsiteX253" fmla="*/ 831275 w 1088970"/>
              <a:gd name="connsiteY253" fmla="*/ 348232 h 1452744"/>
              <a:gd name="connsiteX254" fmla="*/ 876995 w 1088970"/>
              <a:gd name="connsiteY254" fmla="*/ 302512 h 1452744"/>
              <a:gd name="connsiteX255" fmla="*/ 710740 w 1088970"/>
              <a:gd name="connsiteY255" fmla="*/ 302512 h 1452744"/>
              <a:gd name="connsiteX256" fmla="*/ 756460 w 1088970"/>
              <a:gd name="connsiteY256" fmla="*/ 348232 h 1452744"/>
              <a:gd name="connsiteX257" fmla="*/ 710740 w 1088970"/>
              <a:gd name="connsiteY257" fmla="*/ 393952 h 1452744"/>
              <a:gd name="connsiteX258" fmla="*/ 665020 w 1088970"/>
              <a:gd name="connsiteY258" fmla="*/ 348232 h 1452744"/>
              <a:gd name="connsiteX259" fmla="*/ 710740 w 1088970"/>
              <a:gd name="connsiteY259" fmla="*/ 302512 h 1452744"/>
              <a:gd name="connsiteX260" fmla="*/ 544485 w 1088970"/>
              <a:gd name="connsiteY260" fmla="*/ 302512 h 1452744"/>
              <a:gd name="connsiteX261" fmla="*/ 590205 w 1088970"/>
              <a:gd name="connsiteY261" fmla="*/ 348232 h 1452744"/>
              <a:gd name="connsiteX262" fmla="*/ 544485 w 1088970"/>
              <a:gd name="connsiteY262" fmla="*/ 393952 h 1452744"/>
              <a:gd name="connsiteX263" fmla="*/ 498765 w 1088970"/>
              <a:gd name="connsiteY263" fmla="*/ 348232 h 1452744"/>
              <a:gd name="connsiteX264" fmla="*/ 544485 w 1088970"/>
              <a:gd name="connsiteY264" fmla="*/ 302512 h 1452744"/>
              <a:gd name="connsiteX265" fmla="*/ 378230 w 1088970"/>
              <a:gd name="connsiteY265" fmla="*/ 302512 h 1452744"/>
              <a:gd name="connsiteX266" fmla="*/ 423950 w 1088970"/>
              <a:gd name="connsiteY266" fmla="*/ 348232 h 1452744"/>
              <a:gd name="connsiteX267" fmla="*/ 378230 w 1088970"/>
              <a:gd name="connsiteY267" fmla="*/ 393952 h 1452744"/>
              <a:gd name="connsiteX268" fmla="*/ 332510 w 1088970"/>
              <a:gd name="connsiteY268" fmla="*/ 348232 h 1452744"/>
              <a:gd name="connsiteX269" fmla="*/ 378230 w 1088970"/>
              <a:gd name="connsiteY269" fmla="*/ 302512 h 1452744"/>
              <a:gd name="connsiteX270" fmla="*/ 211975 w 1088970"/>
              <a:gd name="connsiteY270" fmla="*/ 302512 h 1452744"/>
              <a:gd name="connsiteX271" fmla="*/ 257695 w 1088970"/>
              <a:gd name="connsiteY271" fmla="*/ 348232 h 1452744"/>
              <a:gd name="connsiteX272" fmla="*/ 211975 w 1088970"/>
              <a:gd name="connsiteY272" fmla="*/ 393952 h 1452744"/>
              <a:gd name="connsiteX273" fmla="*/ 166255 w 1088970"/>
              <a:gd name="connsiteY273" fmla="*/ 348232 h 1452744"/>
              <a:gd name="connsiteX274" fmla="*/ 211975 w 1088970"/>
              <a:gd name="connsiteY274" fmla="*/ 302512 h 1452744"/>
              <a:gd name="connsiteX275" fmla="*/ 45720 w 1088970"/>
              <a:gd name="connsiteY275" fmla="*/ 302512 h 1452744"/>
              <a:gd name="connsiteX276" fmla="*/ 91440 w 1088970"/>
              <a:gd name="connsiteY276" fmla="*/ 348232 h 1452744"/>
              <a:gd name="connsiteX277" fmla="*/ 45720 w 1088970"/>
              <a:gd name="connsiteY277" fmla="*/ 393952 h 1452744"/>
              <a:gd name="connsiteX278" fmla="*/ 0 w 1088970"/>
              <a:gd name="connsiteY278" fmla="*/ 348232 h 1452744"/>
              <a:gd name="connsiteX279" fmla="*/ 45720 w 1088970"/>
              <a:gd name="connsiteY279" fmla="*/ 302512 h 1452744"/>
              <a:gd name="connsiteX280" fmla="*/ 1043250 w 1088970"/>
              <a:gd name="connsiteY280" fmla="*/ 151256 h 1452744"/>
              <a:gd name="connsiteX281" fmla="*/ 1088970 w 1088970"/>
              <a:gd name="connsiteY281" fmla="*/ 196976 h 1452744"/>
              <a:gd name="connsiteX282" fmla="*/ 1043250 w 1088970"/>
              <a:gd name="connsiteY282" fmla="*/ 242696 h 1452744"/>
              <a:gd name="connsiteX283" fmla="*/ 997530 w 1088970"/>
              <a:gd name="connsiteY283" fmla="*/ 196976 h 1452744"/>
              <a:gd name="connsiteX284" fmla="*/ 1043250 w 1088970"/>
              <a:gd name="connsiteY284" fmla="*/ 151256 h 1452744"/>
              <a:gd name="connsiteX285" fmla="*/ 876995 w 1088970"/>
              <a:gd name="connsiteY285" fmla="*/ 151256 h 1452744"/>
              <a:gd name="connsiteX286" fmla="*/ 922715 w 1088970"/>
              <a:gd name="connsiteY286" fmla="*/ 196976 h 1452744"/>
              <a:gd name="connsiteX287" fmla="*/ 876995 w 1088970"/>
              <a:gd name="connsiteY287" fmla="*/ 242696 h 1452744"/>
              <a:gd name="connsiteX288" fmla="*/ 831275 w 1088970"/>
              <a:gd name="connsiteY288" fmla="*/ 196976 h 1452744"/>
              <a:gd name="connsiteX289" fmla="*/ 876995 w 1088970"/>
              <a:gd name="connsiteY289" fmla="*/ 151256 h 1452744"/>
              <a:gd name="connsiteX290" fmla="*/ 710740 w 1088970"/>
              <a:gd name="connsiteY290" fmla="*/ 151256 h 1452744"/>
              <a:gd name="connsiteX291" fmla="*/ 756460 w 1088970"/>
              <a:gd name="connsiteY291" fmla="*/ 196976 h 1452744"/>
              <a:gd name="connsiteX292" fmla="*/ 710740 w 1088970"/>
              <a:gd name="connsiteY292" fmla="*/ 242696 h 1452744"/>
              <a:gd name="connsiteX293" fmla="*/ 665020 w 1088970"/>
              <a:gd name="connsiteY293" fmla="*/ 196976 h 1452744"/>
              <a:gd name="connsiteX294" fmla="*/ 710740 w 1088970"/>
              <a:gd name="connsiteY294" fmla="*/ 151256 h 1452744"/>
              <a:gd name="connsiteX295" fmla="*/ 544485 w 1088970"/>
              <a:gd name="connsiteY295" fmla="*/ 151256 h 1452744"/>
              <a:gd name="connsiteX296" fmla="*/ 590205 w 1088970"/>
              <a:gd name="connsiteY296" fmla="*/ 196976 h 1452744"/>
              <a:gd name="connsiteX297" fmla="*/ 544485 w 1088970"/>
              <a:gd name="connsiteY297" fmla="*/ 242696 h 1452744"/>
              <a:gd name="connsiteX298" fmla="*/ 498765 w 1088970"/>
              <a:gd name="connsiteY298" fmla="*/ 196976 h 1452744"/>
              <a:gd name="connsiteX299" fmla="*/ 544485 w 1088970"/>
              <a:gd name="connsiteY299" fmla="*/ 151256 h 1452744"/>
              <a:gd name="connsiteX300" fmla="*/ 378230 w 1088970"/>
              <a:gd name="connsiteY300" fmla="*/ 151256 h 1452744"/>
              <a:gd name="connsiteX301" fmla="*/ 423950 w 1088970"/>
              <a:gd name="connsiteY301" fmla="*/ 196976 h 1452744"/>
              <a:gd name="connsiteX302" fmla="*/ 378230 w 1088970"/>
              <a:gd name="connsiteY302" fmla="*/ 242696 h 1452744"/>
              <a:gd name="connsiteX303" fmla="*/ 332510 w 1088970"/>
              <a:gd name="connsiteY303" fmla="*/ 196976 h 1452744"/>
              <a:gd name="connsiteX304" fmla="*/ 378230 w 1088970"/>
              <a:gd name="connsiteY304" fmla="*/ 151256 h 1452744"/>
              <a:gd name="connsiteX305" fmla="*/ 211975 w 1088970"/>
              <a:gd name="connsiteY305" fmla="*/ 151256 h 1452744"/>
              <a:gd name="connsiteX306" fmla="*/ 257695 w 1088970"/>
              <a:gd name="connsiteY306" fmla="*/ 196976 h 1452744"/>
              <a:gd name="connsiteX307" fmla="*/ 211975 w 1088970"/>
              <a:gd name="connsiteY307" fmla="*/ 242696 h 1452744"/>
              <a:gd name="connsiteX308" fmla="*/ 166255 w 1088970"/>
              <a:gd name="connsiteY308" fmla="*/ 196976 h 1452744"/>
              <a:gd name="connsiteX309" fmla="*/ 211975 w 1088970"/>
              <a:gd name="connsiteY309" fmla="*/ 151256 h 1452744"/>
              <a:gd name="connsiteX310" fmla="*/ 45720 w 1088970"/>
              <a:gd name="connsiteY310" fmla="*/ 151256 h 1452744"/>
              <a:gd name="connsiteX311" fmla="*/ 91440 w 1088970"/>
              <a:gd name="connsiteY311" fmla="*/ 196976 h 1452744"/>
              <a:gd name="connsiteX312" fmla="*/ 45720 w 1088970"/>
              <a:gd name="connsiteY312" fmla="*/ 242696 h 1452744"/>
              <a:gd name="connsiteX313" fmla="*/ 0 w 1088970"/>
              <a:gd name="connsiteY313" fmla="*/ 196976 h 1452744"/>
              <a:gd name="connsiteX314" fmla="*/ 45720 w 1088970"/>
              <a:gd name="connsiteY314" fmla="*/ 151256 h 1452744"/>
              <a:gd name="connsiteX315" fmla="*/ 1043250 w 1088970"/>
              <a:gd name="connsiteY315" fmla="*/ 0 h 1452744"/>
              <a:gd name="connsiteX316" fmla="*/ 1088970 w 1088970"/>
              <a:gd name="connsiteY316" fmla="*/ 45720 h 1452744"/>
              <a:gd name="connsiteX317" fmla="*/ 1043250 w 1088970"/>
              <a:gd name="connsiteY317" fmla="*/ 91440 h 1452744"/>
              <a:gd name="connsiteX318" fmla="*/ 997530 w 1088970"/>
              <a:gd name="connsiteY318" fmla="*/ 45720 h 1452744"/>
              <a:gd name="connsiteX319" fmla="*/ 1043250 w 1088970"/>
              <a:gd name="connsiteY319" fmla="*/ 0 h 1452744"/>
              <a:gd name="connsiteX320" fmla="*/ 876995 w 1088970"/>
              <a:gd name="connsiteY320" fmla="*/ 0 h 1452744"/>
              <a:gd name="connsiteX321" fmla="*/ 922715 w 1088970"/>
              <a:gd name="connsiteY321" fmla="*/ 45720 h 1452744"/>
              <a:gd name="connsiteX322" fmla="*/ 876995 w 1088970"/>
              <a:gd name="connsiteY322" fmla="*/ 91440 h 1452744"/>
              <a:gd name="connsiteX323" fmla="*/ 831275 w 1088970"/>
              <a:gd name="connsiteY323" fmla="*/ 45720 h 1452744"/>
              <a:gd name="connsiteX324" fmla="*/ 876995 w 1088970"/>
              <a:gd name="connsiteY324" fmla="*/ 0 h 1452744"/>
              <a:gd name="connsiteX325" fmla="*/ 710740 w 1088970"/>
              <a:gd name="connsiteY325" fmla="*/ 0 h 1452744"/>
              <a:gd name="connsiteX326" fmla="*/ 756460 w 1088970"/>
              <a:gd name="connsiteY326" fmla="*/ 45720 h 1452744"/>
              <a:gd name="connsiteX327" fmla="*/ 710740 w 1088970"/>
              <a:gd name="connsiteY327" fmla="*/ 91440 h 1452744"/>
              <a:gd name="connsiteX328" fmla="*/ 665020 w 1088970"/>
              <a:gd name="connsiteY328" fmla="*/ 45720 h 1452744"/>
              <a:gd name="connsiteX329" fmla="*/ 710740 w 1088970"/>
              <a:gd name="connsiteY329" fmla="*/ 0 h 1452744"/>
              <a:gd name="connsiteX330" fmla="*/ 544485 w 1088970"/>
              <a:gd name="connsiteY330" fmla="*/ 0 h 1452744"/>
              <a:gd name="connsiteX331" fmla="*/ 590205 w 1088970"/>
              <a:gd name="connsiteY331" fmla="*/ 45720 h 1452744"/>
              <a:gd name="connsiteX332" fmla="*/ 544485 w 1088970"/>
              <a:gd name="connsiteY332" fmla="*/ 91440 h 1452744"/>
              <a:gd name="connsiteX333" fmla="*/ 498765 w 1088970"/>
              <a:gd name="connsiteY333" fmla="*/ 45720 h 1452744"/>
              <a:gd name="connsiteX334" fmla="*/ 544485 w 1088970"/>
              <a:gd name="connsiteY334" fmla="*/ 0 h 1452744"/>
              <a:gd name="connsiteX335" fmla="*/ 378230 w 1088970"/>
              <a:gd name="connsiteY335" fmla="*/ 0 h 1452744"/>
              <a:gd name="connsiteX336" fmla="*/ 423950 w 1088970"/>
              <a:gd name="connsiteY336" fmla="*/ 45720 h 1452744"/>
              <a:gd name="connsiteX337" fmla="*/ 378230 w 1088970"/>
              <a:gd name="connsiteY337" fmla="*/ 91440 h 1452744"/>
              <a:gd name="connsiteX338" fmla="*/ 332510 w 1088970"/>
              <a:gd name="connsiteY338" fmla="*/ 45720 h 1452744"/>
              <a:gd name="connsiteX339" fmla="*/ 378230 w 1088970"/>
              <a:gd name="connsiteY339" fmla="*/ 0 h 1452744"/>
              <a:gd name="connsiteX340" fmla="*/ 211975 w 1088970"/>
              <a:gd name="connsiteY340" fmla="*/ 0 h 1452744"/>
              <a:gd name="connsiteX341" fmla="*/ 257695 w 1088970"/>
              <a:gd name="connsiteY341" fmla="*/ 45720 h 1452744"/>
              <a:gd name="connsiteX342" fmla="*/ 211975 w 1088970"/>
              <a:gd name="connsiteY342" fmla="*/ 91440 h 1452744"/>
              <a:gd name="connsiteX343" fmla="*/ 166255 w 1088970"/>
              <a:gd name="connsiteY343" fmla="*/ 45720 h 1452744"/>
              <a:gd name="connsiteX344" fmla="*/ 211975 w 1088970"/>
              <a:gd name="connsiteY344" fmla="*/ 0 h 1452744"/>
              <a:gd name="connsiteX345" fmla="*/ 45720 w 1088970"/>
              <a:gd name="connsiteY345" fmla="*/ 0 h 1452744"/>
              <a:gd name="connsiteX346" fmla="*/ 91440 w 1088970"/>
              <a:gd name="connsiteY346" fmla="*/ 45720 h 1452744"/>
              <a:gd name="connsiteX347" fmla="*/ 45720 w 1088970"/>
              <a:gd name="connsiteY347" fmla="*/ 91440 h 1452744"/>
              <a:gd name="connsiteX348" fmla="*/ 0 w 1088970"/>
              <a:gd name="connsiteY348" fmla="*/ 45720 h 1452744"/>
              <a:gd name="connsiteX349" fmla="*/ 45720 w 1088970"/>
              <a:gd name="connsiteY349" fmla="*/ 0 h 1452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</a:cxnLst>
            <a:rect l="l" t="t" r="r" b="b"/>
            <a:pathLst>
              <a:path w="1088970" h="1452744">
                <a:moveTo>
                  <a:pt x="1043250" y="1361304"/>
                </a:moveTo>
                <a:cubicBezTo>
                  <a:pt x="1068500" y="1361304"/>
                  <a:pt x="1088970" y="1381774"/>
                  <a:pt x="1088970" y="1407024"/>
                </a:cubicBezTo>
                <a:cubicBezTo>
                  <a:pt x="1088970" y="1432274"/>
                  <a:pt x="1068500" y="1452744"/>
                  <a:pt x="1043250" y="1452744"/>
                </a:cubicBezTo>
                <a:cubicBezTo>
                  <a:pt x="1018000" y="1452744"/>
                  <a:pt x="997530" y="1432274"/>
                  <a:pt x="997530" y="1407024"/>
                </a:cubicBezTo>
                <a:cubicBezTo>
                  <a:pt x="997530" y="1381774"/>
                  <a:pt x="1018000" y="1361304"/>
                  <a:pt x="1043250" y="1361304"/>
                </a:cubicBezTo>
                <a:close/>
                <a:moveTo>
                  <a:pt x="876995" y="1361304"/>
                </a:moveTo>
                <a:cubicBezTo>
                  <a:pt x="902245" y="1361304"/>
                  <a:pt x="922715" y="1381774"/>
                  <a:pt x="922715" y="1407024"/>
                </a:cubicBezTo>
                <a:cubicBezTo>
                  <a:pt x="922715" y="1432274"/>
                  <a:pt x="902245" y="1452744"/>
                  <a:pt x="876995" y="1452744"/>
                </a:cubicBezTo>
                <a:cubicBezTo>
                  <a:pt x="851745" y="1452744"/>
                  <a:pt x="831275" y="1432274"/>
                  <a:pt x="831275" y="1407024"/>
                </a:cubicBezTo>
                <a:cubicBezTo>
                  <a:pt x="831275" y="1381774"/>
                  <a:pt x="851745" y="1361304"/>
                  <a:pt x="876995" y="1361304"/>
                </a:cubicBezTo>
                <a:close/>
                <a:moveTo>
                  <a:pt x="710740" y="1361304"/>
                </a:moveTo>
                <a:cubicBezTo>
                  <a:pt x="735990" y="1361304"/>
                  <a:pt x="756460" y="1381774"/>
                  <a:pt x="756460" y="1407024"/>
                </a:cubicBezTo>
                <a:cubicBezTo>
                  <a:pt x="756460" y="1432274"/>
                  <a:pt x="735990" y="1452744"/>
                  <a:pt x="710740" y="1452744"/>
                </a:cubicBezTo>
                <a:cubicBezTo>
                  <a:pt x="685490" y="1452744"/>
                  <a:pt x="665020" y="1432274"/>
                  <a:pt x="665020" y="1407024"/>
                </a:cubicBezTo>
                <a:cubicBezTo>
                  <a:pt x="665020" y="1381774"/>
                  <a:pt x="685490" y="1361304"/>
                  <a:pt x="710740" y="1361304"/>
                </a:cubicBezTo>
                <a:close/>
                <a:moveTo>
                  <a:pt x="544485" y="1361304"/>
                </a:moveTo>
                <a:cubicBezTo>
                  <a:pt x="569735" y="1361304"/>
                  <a:pt x="590205" y="1381774"/>
                  <a:pt x="590205" y="1407024"/>
                </a:cubicBezTo>
                <a:cubicBezTo>
                  <a:pt x="590205" y="1432274"/>
                  <a:pt x="569735" y="1452744"/>
                  <a:pt x="544485" y="1452744"/>
                </a:cubicBezTo>
                <a:cubicBezTo>
                  <a:pt x="519235" y="1452744"/>
                  <a:pt x="498765" y="1432274"/>
                  <a:pt x="498765" y="1407024"/>
                </a:cubicBezTo>
                <a:cubicBezTo>
                  <a:pt x="498765" y="1381774"/>
                  <a:pt x="519235" y="1361304"/>
                  <a:pt x="544485" y="1361304"/>
                </a:cubicBezTo>
                <a:close/>
                <a:moveTo>
                  <a:pt x="378230" y="1361304"/>
                </a:moveTo>
                <a:cubicBezTo>
                  <a:pt x="403480" y="1361304"/>
                  <a:pt x="423950" y="1381774"/>
                  <a:pt x="423950" y="1407024"/>
                </a:cubicBezTo>
                <a:cubicBezTo>
                  <a:pt x="423950" y="1432274"/>
                  <a:pt x="403480" y="1452744"/>
                  <a:pt x="378230" y="1452744"/>
                </a:cubicBezTo>
                <a:cubicBezTo>
                  <a:pt x="352980" y="1452744"/>
                  <a:pt x="332510" y="1432274"/>
                  <a:pt x="332510" y="1407024"/>
                </a:cubicBezTo>
                <a:cubicBezTo>
                  <a:pt x="332510" y="1381774"/>
                  <a:pt x="352980" y="1361304"/>
                  <a:pt x="378230" y="1361304"/>
                </a:cubicBezTo>
                <a:close/>
                <a:moveTo>
                  <a:pt x="211975" y="1361304"/>
                </a:moveTo>
                <a:cubicBezTo>
                  <a:pt x="237225" y="1361304"/>
                  <a:pt x="257695" y="1381774"/>
                  <a:pt x="257695" y="1407024"/>
                </a:cubicBezTo>
                <a:cubicBezTo>
                  <a:pt x="257695" y="1432274"/>
                  <a:pt x="237225" y="1452744"/>
                  <a:pt x="211975" y="1452744"/>
                </a:cubicBezTo>
                <a:cubicBezTo>
                  <a:pt x="186725" y="1452744"/>
                  <a:pt x="166255" y="1432274"/>
                  <a:pt x="166255" y="1407024"/>
                </a:cubicBezTo>
                <a:cubicBezTo>
                  <a:pt x="166255" y="1381774"/>
                  <a:pt x="186725" y="1361304"/>
                  <a:pt x="211975" y="1361304"/>
                </a:cubicBezTo>
                <a:close/>
                <a:moveTo>
                  <a:pt x="45720" y="1361304"/>
                </a:moveTo>
                <a:cubicBezTo>
                  <a:pt x="70970" y="1361304"/>
                  <a:pt x="91440" y="1381774"/>
                  <a:pt x="91440" y="1407024"/>
                </a:cubicBezTo>
                <a:cubicBezTo>
                  <a:pt x="91440" y="1432274"/>
                  <a:pt x="70970" y="1452744"/>
                  <a:pt x="45720" y="1452744"/>
                </a:cubicBezTo>
                <a:cubicBezTo>
                  <a:pt x="20470" y="1452744"/>
                  <a:pt x="0" y="1432274"/>
                  <a:pt x="0" y="1407024"/>
                </a:cubicBezTo>
                <a:cubicBezTo>
                  <a:pt x="0" y="1381774"/>
                  <a:pt x="20470" y="1361304"/>
                  <a:pt x="45720" y="1361304"/>
                </a:cubicBezTo>
                <a:close/>
                <a:moveTo>
                  <a:pt x="1043250" y="1210048"/>
                </a:moveTo>
                <a:cubicBezTo>
                  <a:pt x="1068500" y="1210048"/>
                  <a:pt x="1088970" y="1230518"/>
                  <a:pt x="1088970" y="1255768"/>
                </a:cubicBezTo>
                <a:cubicBezTo>
                  <a:pt x="1088970" y="1281018"/>
                  <a:pt x="1068500" y="1301488"/>
                  <a:pt x="1043250" y="1301488"/>
                </a:cubicBezTo>
                <a:cubicBezTo>
                  <a:pt x="1018000" y="1301488"/>
                  <a:pt x="997530" y="1281018"/>
                  <a:pt x="997530" y="1255768"/>
                </a:cubicBezTo>
                <a:cubicBezTo>
                  <a:pt x="997530" y="1230518"/>
                  <a:pt x="1018000" y="1210048"/>
                  <a:pt x="1043250" y="1210048"/>
                </a:cubicBezTo>
                <a:close/>
                <a:moveTo>
                  <a:pt x="876995" y="1210048"/>
                </a:moveTo>
                <a:cubicBezTo>
                  <a:pt x="902245" y="1210048"/>
                  <a:pt x="922715" y="1230518"/>
                  <a:pt x="922715" y="1255768"/>
                </a:cubicBezTo>
                <a:cubicBezTo>
                  <a:pt x="922715" y="1281018"/>
                  <a:pt x="902245" y="1301488"/>
                  <a:pt x="876995" y="1301488"/>
                </a:cubicBezTo>
                <a:cubicBezTo>
                  <a:pt x="851745" y="1301488"/>
                  <a:pt x="831275" y="1281018"/>
                  <a:pt x="831275" y="1255768"/>
                </a:cubicBezTo>
                <a:cubicBezTo>
                  <a:pt x="831275" y="1230518"/>
                  <a:pt x="851745" y="1210048"/>
                  <a:pt x="876995" y="1210048"/>
                </a:cubicBezTo>
                <a:close/>
                <a:moveTo>
                  <a:pt x="710740" y="1210048"/>
                </a:moveTo>
                <a:cubicBezTo>
                  <a:pt x="735990" y="1210048"/>
                  <a:pt x="756460" y="1230518"/>
                  <a:pt x="756460" y="1255768"/>
                </a:cubicBezTo>
                <a:cubicBezTo>
                  <a:pt x="756460" y="1281018"/>
                  <a:pt x="735990" y="1301488"/>
                  <a:pt x="710740" y="1301488"/>
                </a:cubicBezTo>
                <a:cubicBezTo>
                  <a:pt x="685490" y="1301488"/>
                  <a:pt x="665020" y="1281018"/>
                  <a:pt x="665020" y="1255768"/>
                </a:cubicBezTo>
                <a:cubicBezTo>
                  <a:pt x="665020" y="1230518"/>
                  <a:pt x="685490" y="1210048"/>
                  <a:pt x="710740" y="1210048"/>
                </a:cubicBezTo>
                <a:close/>
                <a:moveTo>
                  <a:pt x="544485" y="1210048"/>
                </a:moveTo>
                <a:cubicBezTo>
                  <a:pt x="569735" y="1210048"/>
                  <a:pt x="590205" y="1230518"/>
                  <a:pt x="590205" y="1255768"/>
                </a:cubicBezTo>
                <a:cubicBezTo>
                  <a:pt x="590205" y="1281018"/>
                  <a:pt x="569735" y="1301488"/>
                  <a:pt x="544485" y="1301488"/>
                </a:cubicBezTo>
                <a:cubicBezTo>
                  <a:pt x="519235" y="1301488"/>
                  <a:pt x="498765" y="1281018"/>
                  <a:pt x="498765" y="1255768"/>
                </a:cubicBezTo>
                <a:cubicBezTo>
                  <a:pt x="498765" y="1230518"/>
                  <a:pt x="519235" y="1210048"/>
                  <a:pt x="544485" y="1210048"/>
                </a:cubicBezTo>
                <a:close/>
                <a:moveTo>
                  <a:pt x="378230" y="1210048"/>
                </a:moveTo>
                <a:cubicBezTo>
                  <a:pt x="403480" y="1210048"/>
                  <a:pt x="423950" y="1230518"/>
                  <a:pt x="423950" y="1255768"/>
                </a:cubicBezTo>
                <a:cubicBezTo>
                  <a:pt x="423950" y="1281018"/>
                  <a:pt x="403480" y="1301488"/>
                  <a:pt x="378230" y="1301488"/>
                </a:cubicBezTo>
                <a:cubicBezTo>
                  <a:pt x="352980" y="1301488"/>
                  <a:pt x="332510" y="1281018"/>
                  <a:pt x="332510" y="1255768"/>
                </a:cubicBezTo>
                <a:cubicBezTo>
                  <a:pt x="332510" y="1230518"/>
                  <a:pt x="352980" y="1210048"/>
                  <a:pt x="378230" y="1210048"/>
                </a:cubicBezTo>
                <a:close/>
                <a:moveTo>
                  <a:pt x="211975" y="1210048"/>
                </a:moveTo>
                <a:cubicBezTo>
                  <a:pt x="237225" y="1210048"/>
                  <a:pt x="257695" y="1230518"/>
                  <a:pt x="257695" y="1255768"/>
                </a:cubicBezTo>
                <a:cubicBezTo>
                  <a:pt x="257695" y="1281018"/>
                  <a:pt x="237225" y="1301488"/>
                  <a:pt x="211975" y="1301488"/>
                </a:cubicBezTo>
                <a:cubicBezTo>
                  <a:pt x="186725" y="1301488"/>
                  <a:pt x="166255" y="1281018"/>
                  <a:pt x="166255" y="1255768"/>
                </a:cubicBezTo>
                <a:cubicBezTo>
                  <a:pt x="166255" y="1230518"/>
                  <a:pt x="186725" y="1210048"/>
                  <a:pt x="211975" y="1210048"/>
                </a:cubicBezTo>
                <a:close/>
                <a:moveTo>
                  <a:pt x="45720" y="1210048"/>
                </a:moveTo>
                <a:cubicBezTo>
                  <a:pt x="70970" y="1210048"/>
                  <a:pt x="91440" y="1230518"/>
                  <a:pt x="91440" y="1255768"/>
                </a:cubicBezTo>
                <a:cubicBezTo>
                  <a:pt x="91440" y="1281018"/>
                  <a:pt x="70970" y="1301488"/>
                  <a:pt x="45720" y="1301488"/>
                </a:cubicBezTo>
                <a:cubicBezTo>
                  <a:pt x="20470" y="1301488"/>
                  <a:pt x="0" y="1281018"/>
                  <a:pt x="0" y="1255768"/>
                </a:cubicBezTo>
                <a:cubicBezTo>
                  <a:pt x="0" y="1230518"/>
                  <a:pt x="20470" y="1210048"/>
                  <a:pt x="45720" y="1210048"/>
                </a:cubicBezTo>
                <a:close/>
                <a:moveTo>
                  <a:pt x="1043250" y="1058792"/>
                </a:moveTo>
                <a:cubicBezTo>
                  <a:pt x="1068500" y="1058792"/>
                  <a:pt x="1088970" y="1079262"/>
                  <a:pt x="1088970" y="1104512"/>
                </a:cubicBezTo>
                <a:cubicBezTo>
                  <a:pt x="1088970" y="1129762"/>
                  <a:pt x="1068500" y="1150232"/>
                  <a:pt x="1043250" y="1150232"/>
                </a:cubicBezTo>
                <a:cubicBezTo>
                  <a:pt x="1018000" y="1150232"/>
                  <a:pt x="997530" y="1129762"/>
                  <a:pt x="997530" y="1104512"/>
                </a:cubicBezTo>
                <a:cubicBezTo>
                  <a:pt x="997530" y="1079262"/>
                  <a:pt x="1018000" y="1058792"/>
                  <a:pt x="1043250" y="1058792"/>
                </a:cubicBezTo>
                <a:close/>
                <a:moveTo>
                  <a:pt x="876995" y="1058792"/>
                </a:moveTo>
                <a:cubicBezTo>
                  <a:pt x="902245" y="1058792"/>
                  <a:pt x="922715" y="1079262"/>
                  <a:pt x="922715" y="1104512"/>
                </a:cubicBezTo>
                <a:cubicBezTo>
                  <a:pt x="922715" y="1129762"/>
                  <a:pt x="902245" y="1150232"/>
                  <a:pt x="876995" y="1150232"/>
                </a:cubicBezTo>
                <a:cubicBezTo>
                  <a:pt x="851745" y="1150232"/>
                  <a:pt x="831275" y="1129762"/>
                  <a:pt x="831275" y="1104512"/>
                </a:cubicBezTo>
                <a:cubicBezTo>
                  <a:pt x="831275" y="1079262"/>
                  <a:pt x="851745" y="1058792"/>
                  <a:pt x="876995" y="1058792"/>
                </a:cubicBezTo>
                <a:close/>
                <a:moveTo>
                  <a:pt x="710740" y="1058792"/>
                </a:moveTo>
                <a:cubicBezTo>
                  <a:pt x="735990" y="1058792"/>
                  <a:pt x="756460" y="1079262"/>
                  <a:pt x="756460" y="1104512"/>
                </a:cubicBezTo>
                <a:cubicBezTo>
                  <a:pt x="756460" y="1129762"/>
                  <a:pt x="735990" y="1150232"/>
                  <a:pt x="710740" y="1150232"/>
                </a:cubicBezTo>
                <a:cubicBezTo>
                  <a:pt x="685490" y="1150232"/>
                  <a:pt x="665020" y="1129762"/>
                  <a:pt x="665020" y="1104512"/>
                </a:cubicBezTo>
                <a:cubicBezTo>
                  <a:pt x="665020" y="1079262"/>
                  <a:pt x="685490" y="1058792"/>
                  <a:pt x="710740" y="1058792"/>
                </a:cubicBezTo>
                <a:close/>
                <a:moveTo>
                  <a:pt x="544485" y="1058792"/>
                </a:moveTo>
                <a:cubicBezTo>
                  <a:pt x="569735" y="1058792"/>
                  <a:pt x="590205" y="1079262"/>
                  <a:pt x="590205" y="1104512"/>
                </a:cubicBezTo>
                <a:cubicBezTo>
                  <a:pt x="590205" y="1129762"/>
                  <a:pt x="569735" y="1150232"/>
                  <a:pt x="544485" y="1150232"/>
                </a:cubicBezTo>
                <a:cubicBezTo>
                  <a:pt x="519235" y="1150232"/>
                  <a:pt x="498765" y="1129762"/>
                  <a:pt x="498765" y="1104512"/>
                </a:cubicBezTo>
                <a:cubicBezTo>
                  <a:pt x="498765" y="1079262"/>
                  <a:pt x="519235" y="1058792"/>
                  <a:pt x="544485" y="1058792"/>
                </a:cubicBezTo>
                <a:close/>
                <a:moveTo>
                  <a:pt x="378230" y="1058792"/>
                </a:moveTo>
                <a:cubicBezTo>
                  <a:pt x="403480" y="1058792"/>
                  <a:pt x="423950" y="1079262"/>
                  <a:pt x="423950" y="1104512"/>
                </a:cubicBezTo>
                <a:cubicBezTo>
                  <a:pt x="423950" y="1129762"/>
                  <a:pt x="403480" y="1150232"/>
                  <a:pt x="378230" y="1150232"/>
                </a:cubicBezTo>
                <a:cubicBezTo>
                  <a:pt x="352980" y="1150232"/>
                  <a:pt x="332510" y="1129762"/>
                  <a:pt x="332510" y="1104512"/>
                </a:cubicBezTo>
                <a:cubicBezTo>
                  <a:pt x="332510" y="1079262"/>
                  <a:pt x="352980" y="1058792"/>
                  <a:pt x="378230" y="1058792"/>
                </a:cubicBezTo>
                <a:close/>
                <a:moveTo>
                  <a:pt x="211975" y="1058792"/>
                </a:moveTo>
                <a:cubicBezTo>
                  <a:pt x="237225" y="1058792"/>
                  <a:pt x="257695" y="1079262"/>
                  <a:pt x="257695" y="1104512"/>
                </a:cubicBezTo>
                <a:cubicBezTo>
                  <a:pt x="257695" y="1129762"/>
                  <a:pt x="237225" y="1150232"/>
                  <a:pt x="211975" y="1150232"/>
                </a:cubicBezTo>
                <a:cubicBezTo>
                  <a:pt x="186725" y="1150232"/>
                  <a:pt x="166255" y="1129762"/>
                  <a:pt x="166255" y="1104512"/>
                </a:cubicBezTo>
                <a:cubicBezTo>
                  <a:pt x="166255" y="1079262"/>
                  <a:pt x="186725" y="1058792"/>
                  <a:pt x="211975" y="1058792"/>
                </a:cubicBezTo>
                <a:close/>
                <a:moveTo>
                  <a:pt x="45720" y="1058792"/>
                </a:moveTo>
                <a:cubicBezTo>
                  <a:pt x="70970" y="1058792"/>
                  <a:pt x="91440" y="1079262"/>
                  <a:pt x="91440" y="1104512"/>
                </a:cubicBezTo>
                <a:cubicBezTo>
                  <a:pt x="91440" y="1129762"/>
                  <a:pt x="70970" y="1150232"/>
                  <a:pt x="45720" y="1150232"/>
                </a:cubicBezTo>
                <a:cubicBezTo>
                  <a:pt x="20470" y="1150232"/>
                  <a:pt x="0" y="1129762"/>
                  <a:pt x="0" y="1104512"/>
                </a:cubicBezTo>
                <a:cubicBezTo>
                  <a:pt x="0" y="1079262"/>
                  <a:pt x="20470" y="1058792"/>
                  <a:pt x="45720" y="1058792"/>
                </a:cubicBezTo>
                <a:close/>
                <a:moveTo>
                  <a:pt x="1043250" y="907536"/>
                </a:moveTo>
                <a:cubicBezTo>
                  <a:pt x="1068500" y="907536"/>
                  <a:pt x="1088970" y="928006"/>
                  <a:pt x="1088970" y="953256"/>
                </a:cubicBezTo>
                <a:cubicBezTo>
                  <a:pt x="1088970" y="978506"/>
                  <a:pt x="1068500" y="998976"/>
                  <a:pt x="1043250" y="998976"/>
                </a:cubicBezTo>
                <a:cubicBezTo>
                  <a:pt x="1018000" y="998976"/>
                  <a:pt x="997530" y="978506"/>
                  <a:pt x="997530" y="953256"/>
                </a:cubicBezTo>
                <a:cubicBezTo>
                  <a:pt x="997530" y="928006"/>
                  <a:pt x="1018000" y="907536"/>
                  <a:pt x="1043250" y="907536"/>
                </a:cubicBezTo>
                <a:close/>
                <a:moveTo>
                  <a:pt x="876995" y="907536"/>
                </a:moveTo>
                <a:cubicBezTo>
                  <a:pt x="902245" y="907536"/>
                  <a:pt x="922715" y="928006"/>
                  <a:pt x="922715" y="953256"/>
                </a:cubicBezTo>
                <a:cubicBezTo>
                  <a:pt x="922715" y="978506"/>
                  <a:pt x="902245" y="998976"/>
                  <a:pt x="876995" y="998976"/>
                </a:cubicBezTo>
                <a:cubicBezTo>
                  <a:pt x="851745" y="998976"/>
                  <a:pt x="831275" y="978506"/>
                  <a:pt x="831275" y="953256"/>
                </a:cubicBezTo>
                <a:cubicBezTo>
                  <a:pt x="831275" y="928006"/>
                  <a:pt x="851745" y="907536"/>
                  <a:pt x="876995" y="907536"/>
                </a:cubicBezTo>
                <a:close/>
                <a:moveTo>
                  <a:pt x="710740" y="907536"/>
                </a:moveTo>
                <a:cubicBezTo>
                  <a:pt x="735990" y="907536"/>
                  <a:pt x="756460" y="928006"/>
                  <a:pt x="756460" y="953256"/>
                </a:cubicBezTo>
                <a:cubicBezTo>
                  <a:pt x="756460" y="978506"/>
                  <a:pt x="735990" y="998976"/>
                  <a:pt x="710740" y="998976"/>
                </a:cubicBezTo>
                <a:cubicBezTo>
                  <a:pt x="685490" y="998976"/>
                  <a:pt x="665020" y="978506"/>
                  <a:pt x="665020" y="953256"/>
                </a:cubicBezTo>
                <a:cubicBezTo>
                  <a:pt x="665020" y="928006"/>
                  <a:pt x="685490" y="907536"/>
                  <a:pt x="710740" y="907536"/>
                </a:cubicBezTo>
                <a:close/>
                <a:moveTo>
                  <a:pt x="544485" y="907536"/>
                </a:moveTo>
                <a:cubicBezTo>
                  <a:pt x="569735" y="907536"/>
                  <a:pt x="590205" y="928006"/>
                  <a:pt x="590205" y="953256"/>
                </a:cubicBezTo>
                <a:cubicBezTo>
                  <a:pt x="590205" y="978506"/>
                  <a:pt x="569735" y="998976"/>
                  <a:pt x="544485" y="998976"/>
                </a:cubicBezTo>
                <a:cubicBezTo>
                  <a:pt x="519235" y="998976"/>
                  <a:pt x="498765" y="978506"/>
                  <a:pt x="498765" y="953256"/>
                </a:cubicBezTo>
                <a:cubicBezTo>
                  <a:pt x="498765" y="928006"/>
                  <a:pt x="519235" y="907536"/>
                  <a:pt x="544485" y="907536"/>
                </a:cubicBezTo>
                <a:close/>
                <a:moveTo>
                  <a:pt x="378230" y="907536"/>
                </a:moveTo>
                <a:cubicBezTo>
                  <a:pt x="403480" y="907536"/>
                  <a:pt x="423950" y="928006"/>
                  <a:pt x="423950" y="953256"/>
                </a:cubicBezTo>
                <a:cubicBezTo>
                  <a:pt x="423950" y="978506"/>
                  <a:pt x="403480" y="998976"/>
                  <a:pt x="378230" y="998976"/>
                </a:cubicBezTo>
                <a:cubicBezTo>
                  <a:pt x="352980" y="998976"/>
                  <a:pt x="332510" y="978506"/>
                  <a:pt x="332510" y="953256"/>
                </a:cubicBezTo>
                <a:cubicBezTo>
                  <a:pt x="332510" y="928006"/>
                  <a:pt x="352980" y="907536"/>
                  <a:pt x="378230" y="907536"/>
                </a:cubicBezTo>
                <a:close/>
                <a:moveTo>
                  <a:pt x="211975" y="907536"/>
                </a:moveTo>
                <a:cubicBezTo>
                  <a:pt x="237225" y="907536"/>
                  <a:pt x="257695" y="928006"/>
                  <a:pt x="257695" y="953256"/>
                </a:cubicBezTo>
                <a:cubicBezTo>
                  <a:pt x="257695" y="978506"/>
                  <a:pt x="237225" y="998976"/>
                  <a:pt x="211975" y="998976"/>
                </a:cubicBezTo>
                <a:cubicBezTo>
                  <a:pt x="186725" y="998976"/>
                  <a:pt x="166255" y="978506"/>
                  <a:pt x="166255" y="953256"/>
                </a:cubicBezTo>
                <a:cubicBezTo>
                  <a:pt x="166255" y="928006"/>
                  <a:pt x="186725" y="907536"/>
                  <a:pt x="211975" y="907536"/>
                </a:cubicBezTo>
                <a:close/>
                <a:moveTo>
                  <a:pt x="45720" y="907536"/>
                </a:moveTo>
                <a:cubicBezTo>
                  <a:pt x="70970" y="907536"/>
                  <a:pt x="91440" y="928006"/>
                  <a:pt x="91440" y="953256"/>
                </a:cubicBezTo>
                <a:cubicBezTo>
                  <a:pt x="91440" y="978506"/>
                  <a:pt x="70970" y="998976"/>
                  <a:pt x="45720" y="998976"/>
                </a:cubicBezTo>
                <a:cubicBezTo>
                  <a:pt x="20470" y="998976"/>
                  <a:pt x="0" y="978506"/>
                  <a:pt x="0" y="953256"/>
                </a:cubicBezTo>
                <a:cubicBezTo>
                  <a:pt x="0" y="928006"/>
                  <a:pt x="20470" y="907536"/>
                  <a:pt x="45720" y="907536"/>
                </a:cubicBezTo>
                <a:close/>
                <a:moveTo>
                  <a:pt x="1043250" y="756280"/>
                </a:moveTo>
                <a:cubicBezTo>
                  <a:pt x="1068500" y="756280"/>
                  <a:pt x="1088970" y="776750"/>
                  <a:pt x="1088970" y="802000"/>
                </a:cubicBezTo>
                <a:cubicBezTo>
                  <a:pt x="1088970" y="827250"/>
                  <a:pt x="1068500" y="847720"/>
                  <a:pt x="1043250" y="847720"/>
                </a:cubicBezTo>
                <a:cubicBezTo>
                  <a:pt x="1018000" y="847720"/>
                  <a:pt x="997530" y="827250"/>
                  <a:pt x="997530" y="802000"/>
                </a:cubicBezTo>
                <a:cubicBezTo>
                  <a:pt x="997530" y="776750"/>
                  <a:pt x="1018000" y="756280"/>
                  <a:pt x="1043250" y="756280"/>
                </a:cubicBezTo>
                <a:close/>
                <a:moveTo>
                  <a:pt x="876995" y="756280"/>
                </a:moveTo>
                <a:cubicBezTo>
                  <a:pt x="902245" y="756280"/>
                  <a:pt x="922715" y="776750"/>
                  <a:pt x="922715" y="802000"/>
                </a:cubicBezTo>
                <a:cubicBezTo>
                  <a:pt x="922715" y="827250"/>
                  <a:pt x="902245" y="847720"/>
                  <a:pt x="876995" y="847720"/>
                </a:cubicBezTo>
                <a:cubicBezTo>
                  <a:pt x="851745" y="847720"/>
                  <a:pt x="831275" y="827250"/>
                  <a:pt x="831275" y="802000"/>
                </a:cubicBezTo>
                <a:cubicBezTo>
                  <a:pt x="831275" y="776750"/>
                  <a:pt x="851745" y="756280"/>
                  <a:pt x="876995" y="756280"/>
                </a:cubicBezTo>
                <a:close/>
                <a:moveTo>
                  <a:pt x="710740" y="756280"/>
                </a:moveTo>
                <a:cubicBezTo>
                  <a:pt x="735990" y="756280"/>
                  <a:pt x="756460" y="776750"/>
                  <a:pt x="756460" y="802000"/>
                </a:cubicBezTo>
                <a:cubicBezTo>
                  <a:pt x="756460" y="827250"/>
                  <a:pt x="735990" y="847720"/>
                  <a:pt x="710740" y="847720"/>
                </a:cubicBezTo>
                <a:cubicBezTo>
                  <a:pt x="685490" y="847720"/>
                  <a:pt x="665020" y="827250"/>
                  <a:pt x="665020" y="802000"/>
                </a:cubicBezTo>
                <a:cubicBezTo>
                  <a:pt x="665020" y="776750"/>
                  <a:pt x="685490" y="756280"/>
                  <a:pt x="710740" y="756280"/>
                </a:cubicBezTo>
                <a:close/>
                <a:moveTo>
                  <a:pt x="544485" y="756280"/>
                </a:moveTo>
                <a:cubicBezTo>
                  <a:pt x="569735" y="756280"/>
                  <a:pt x="590205" y="776750"/>
                  <a:pt x="590205" y="802000"/>
                </a:cubicBezTo>
                <a:cubicBezTo>
                  <a:pt x="590205" y="827250"/>
                  <a:pt x="569735" y="847720"/>
                  <a:pt x="544485" y="847720"/>
                </a:cubicBezTo>
                <a:cubicBezTo>
                  <a:pt x="519235" y="847720"/>
                  <a:pt x="498765" y="827250"/>
                  <a:pt x="498765" y="802000"/>
                </a:cubicBezTo>
                <a:cubicBezTo>
                  <a:pt x="498765" y="776750"/>
                  <a:pt x="519235" y="756280"/>
                  <a:pt x="544485" y="756280"/>
                </a:cubicBezTo>
                <a:close/>
                <a:moveTo>
                  <a:pt x="378230" y="756280"/>
                </a:moveTo>
                <a:cubicBezTo>
                  <a:pt x="403480" y="756280"/>
                  <a:pt x="423950" y="776750"/>
                  <a:pt x="423950" y="802000"/>
                </a:cubicBezTo>
                <a:cubicBezTo>
                  <a:pt x="423950" y="827250"/>
                  <a:pt x="403480" y="847720"/>
                  <a:pt x="378230" y="847720"/>
                </a:cubicBezTo>
                <a:cubicBezTo>
                  <a:pt x="352980" y="847720"/>
                  <a:pt x="332510" y="827250"/>
                  <a:pt x="332510" y="802000"/>
                </a:cubicBezTo>
                <a:cubicBezTo>
                  <a:pt x="332510" y="776750"/>
                  <a:pt x="352980" y="756280"/>
                  <a:pt x="378230" y="756280"/>
                </a:cubicBezTo>
                <a:close/>
                <a:moveTo>
                  <a:pt x="211975" y="756280"/>
                </a:moveTo>
                <a:cubicBezTo>
                  <a:pt x="237225" y="756280"/>
                  <a:pt x="257695" y="776750"/>
                  <a:pt x="257695" y="802000"/>
                </a:cubicBezTo>
                <a:cubicBezTo>
                  <a:pt x="257695" y="827250"/>
                  <a:pt x="237225" y="847720"/>
                  <a:pt x="211975" y="847720"/>
                </a:cubicBezTo>
                <a:cubicBezTo>
                  <a:pt x="186725" y="847720"/>
                  <a:pt x="166255" y="827250"/>
                  <a:pt x="166255" y="802000"/>
                </a:cubicBezTo>
                <a:cubicBezTo>
                  <a:pt x="166255" y="776750"/>
                  <a:pt x="186725" y="756280"/>
                  <a:pt x="211975" y="756280"/>
                </a:cubicBezTo>
                <a:close/>
                <a:moveTo>
                  <a:pt x="45720" y="756280"/>
                </a:moveTo>
                <a:cubicBezTo>
                  <a:pt x="70970" y="756280"/>
                  <a:pt x="91440" y="776750"/>
                  <a:pt x="91440" y="802000"/>
                </a:cubicBezTo>
                <a:cubicBezTo>
                  <a:pt x="91440" y="827250"/>
                  <a:pt x="70970" y="847720"/>
                  <a:pt x="45720" y="847720"/>
                </a:cubicBezTo>
                <a:cubicBezTo>
                  <a:pt x="20470" y="847720"/>
                  <a:pt x="0" y="827250"/>
                  <a:pt x="0" y="802000"/>
                </a:cubicBezTo>
                <a:cubicBezTo>
                  <a:pt x="0" y="776750"/>
                  <a:pt x="20470" y="756280"/>
                  <a:pt x="45720" y="756280"/>
                </a:cubicBezTo>
                <a:close/>
                <a:moveTo>
                  <a:pt x="1043250" y="605024"/>
                </a:moveTo>
                <a:cubicBezTo>
                  <a:pt x="1068500" y="605024"/>
                  <a:pt x="1088970" y="625494"/>
                  <a:pt x="1088970" y="650744"/>
                </a:cubicBezTo>
                <a:cubicBezTo>
                  <a:pt x="1088970" y="675994"/>
                  <a:pt x="1068500" y="696464"/>
                  <a:pt x="1043250" y="696464"/>
                </a:cubicBezTo>
                <a:cubicBezTo>
                  <a:pt x="1018000" y="696464"/>
                  <a:pt x="997530" y="675994"/>
                  <a:pt x="997530" y="650744"/>
                </a:cubicBezTo>
                <a:cubicBezTo>
                  <a:pt x="997530" y="625494"/>
                  <a:pt x="1018000" y="605024"/>
                  <a:pt x="1043250" y="605024"/>
                </a:cubicBezTo>
                <a:close/>
                <a:moveTo>
                  <a:pt x="876995" y="605024"/>
                </a:moveTo>
                <a:cubicBezTo>
                  <a:pt x="902245" y="605024"/>
                  <a:pt x="922715" y="625494"/>
                  <a:pt x="922715" y="650744"/>
                </a:cubicBezTo>
                <a:cubicBezTo>
                  <a:pt x="922715" y="675994"/>
                  <a:pt x="902245" y="696464"/>
                  <a:pt x="876995" y="696464"/>
                </a:cubicBezTo>
                <a:cubicBezTo>
                  <a:pt x="851745" y="696464"/>
                  <a:pt x="831275" y="675994"/>
                  <a:pt x="831275" y="650744"/>
                </a:cubicBezTo>
                <a:cubicBezTo>
                  <a:pt x="831275" y="625494"/>
                  <a:pt x="851745" y="605024"/>
                  <a:pt x="876995" y="605024"/>
                </a:cubicBezTo>
                <a:close/>
                <a:moveTo>
                  <a:pt x="710740" y="605024"/>
                </a:moveTo>
                <a:cubicBezTo>
                  <a:pt x="735990" y="605024"/>
                  <a:pt x="756460" y="625494"/>
                  <a:pt x="756460" y="650744"/>
                </a:cubicBezTo>
                <a:cubicBezTo>
                  <a:pt x="756460" y="675994"/>
                  <a:pt x="735990" y="696464"/>
                  <a:pt x="710740" y="696464"/>
                </a:cubicBezTo>
                <a:cubicBezTo>
                  <a:pt x="685490" y="696464"/>
                  <a:pt x="665020" y="675994"/>
                  <a:pt x="665020" y="650744"/>
                </a:cubicBezTo>
                <a:cubicBezTo>
                  <a:pt x="665020" y="625494"/>
                  <a:pt x="685490" y="605024"/>
                  <a:pt x="710740" y="605024"/>
                </a:cubicBezTo>
                <a:close/>
                <a:moveTo>
                  <a:pt x="544485" y="605024"/>
                </a:moveTo>
                <a:cubicBezTo>
                  <a:pt x="569735" y="605024"/>
                  <a:pt x="590205" y="625494"/>
                  <a:pt x="590205" y="650744"/>
                </a:cubicBezTo>
                <a:cubicBezTo>
                  <a:pt x="590205" y="675994"/>
                  <a:pt x="569735" y="696464"/>
                  <a:pt x="544485" y="696464"/>
                </a:cubicBezTo>
                <a:cubicBezTo>
                  <a:pt x="519235" y="696464"/>
                  <a:pt x="498765" y="675994"/>
                  <a:pt x="498765" y="650744"/>
                </a:cubicBezTo>
                <a:cubicBezTo>
                  <a:pt x="498765" y="625494"/>
                  <a:pt x="519235" y="605024"/>
                  <a:pt x="544485" y="605024"/>
                </a:cubicBezTo>
                <a:close/>
                <a:moveTo>
                  <a:pt x="378230" y="605024"/>
                </a:moveTo>
                <a:cubicBezTo>
                  <a:pt x="403480" y="605024"/>
                  <a:pt x="423950" y="625494"/>
                  <a:pt x="423950" y="650744"/>
                </a:cubicBezTo>
                <a:cubicBezTo>
                  <a:pt x="423950" y="675994"/>
                  <a:pt x="403480" y="696464"/>
                  <a:pt x="378230" y="696464"/>
                </a:cubicBezTo>
                <a:cubicBezTo>
                  <a:pt x="352980" y="696464"/>
                  <a:pt x="332510" y="675994"/>
                  <a:pt x="332510" y="650744"/>
                </a:cubicBezTo>
                <a:cubicBezTo>
                  <a:pt x="332510" y="625494"/>
                  <a:pt x="352980" y="605024"/>
                  <a:pt x="378230" y="605024"/>
                </a:cubicBezTo>
                <a:close/>
                <a:moveTo>
                  <a:pt x="211975" y="605024"/>
                </a:moveTo>
                <a:cubicBezTo>
                  <a:pt x="237225" y="605024"/>
                  <a:pt x="257695" y="625494"/>
                  <a:pt x="257695" y="650744"/>
                </a:cubicBezTo>
                <a:cubicBezTo>
                  <a:pt x="257695" y="675994"/>
                  <a:pt x="237225" y="696464"/>
                  <a:pt x="211975" y="696464"/>
                </a:cubicBezTo>
                <a:cubicBezTo>
                  <a:pt x="186725" y="696464"/>
                  <a:pt x="166255" y="675994"/>
                  <a:pt x="166255" y="650744"/>
                </a:cubicBezTo>
                <a:cubicBezTo>
                  <a:pt x="166255" y="625494"/>
                  <a:pt x="186725" y="605024"/>
                  <a:pt x="211975" y="605024"/>
                </a:cubicBezTo>
                <a:close/>
                <a:moveTo>
                  <a:pt x="45720" y="605024"/>
                </a:moveTo>
                <a:cubicBezTo>
                  <a:pt x="70970" y="605024"/>
                  <a:pt x="91440" y="625494"/>
                  <a:pt x="91440" y="650744"/>
                </a:cubicBezTo>
                <a:cubicBezTo>
                  <a:pt x="91440" y="675994"/>
                  <a:pt x="70970" y="696464"/>
                  <a:pt x="45720" y="696464"/>
                </a:cubicBezTo>
                <a:cubicBezTo>
                  <a:pt x="20470" y="696464"/>
                  <a:pt x="0" y="675994"/>
                  <a:pt x="0" y="650744"/>
                </a:cubicBezTo>
                <a:cubicBezTo>
                  <a:pt x="0" y="625494"/>
                  <a:pt x="20470" y="605024"/>
                  <a:pt x="45720" y="605024"/>
                </a:cubicBezTo>
                <a:close/>
                <a:moveTo>
                  <a:pt x="1043250" y="453768"/>
                </a:moveTo>
                <a:cubicBezTo>
                  <a:pt x="1068500" y="453768"/>
                  <a:pt x="1088970" y="474238"/>
                  <a:pt x="1088970" y="499488"/>
                </a:cubicBezTo>
                <a:cubicBezTo>
                  <a:pt x="1088970" y="524738"/>
                  <a:pt x="1068500" y="545208"/>
                  <a:pt x="1043250" y="545208"/>
                </a:cubicBezTo>
                <a:cubicBezTo>
                  <a:pt x="1018000" y="545208"/>
                  <a:pt x="997530" y="524738"/>
                  <a:pt x="997530" y="499488"/>
                </a:cubicBezTo>
                <a:cubicBezTo>
                  <a:pt x="997530" y="474238"/>
                  <a:pt x="1018000" y="453768"/>
                  <a:pt x="1043250" y="453768"/>
                </a:cubicBezTo>
                <a:close/>
                <a:moveTo>
                  <a:pt x="876995" y="453768"/>
                </a:moveTo>
                <a:cubicBezTo>
                  <a:pt x="902245" y="453768"/>
                  <a:pt x="922715" y="474238"/>
                  <a:pt x="922715" y="499488"/>
                </a:cubicBezTo>
                <a:cubicBezTo>
                  <a:pt x="922715" y="524738"/>
                  <a:pt x="902245" y="545208"/>
                  <a:pt x="876995" y="545208"/>
                </a:cubicBezTo>
                <a:cubicBezTo>
                  <a:pt x="851745" y="545208"/>
                  <a:pt x="831275" y="524738"/>
                  <a:pt x="831275" y="499488"/>
                </a:cubicBezTo>
                <a:cubicBezTo>
                  <a:pt x="831275" y="474238"/>
                  <a:pt x="851745" y="453768"/>
                  <a:pt x="876995" y="453768"/>
                </a:cubicBezTo>
                <a:close/>
                <a:moveTo>
                  <a:pt x="710740" y="453768"/>
                </a:moveTo>
                <a:cubicBezTo>
                  <a:pt x="735990" y="453768"/>
                  <a:pt x="756460" y="474238"/>
                  <a:pt x="756460" y="499488"/>
                </a:cubicBezTo>
                <a:cubicBezTo>
                  <a:pt x="756460" y="524738"/>
                  <a:pt x="735990" y="545208"/>
                  <a:pt x="710740" y="545208"/>
                </a:cubicBezTo>
                <a:cubicBezTo>
                  <a:pt x="685490" y="545208"/>
                  <a:pt x="665020" y="524738"/>
                  <a:pt x="665020" y="499488"/>
                </a:cubicBezTo>
                <a:cubicBezTo>
                  <a:pt x="665020" y="474238"/>
                  <a:pt x="685490" y="453768"/>
                  <a:pt x="710740" y="453768"/>
                </a:cubicBezTo>
                <a:close/>
                <a:moveTo>
                  <a:pt x="544485" y="453768"/>
                </a:moveTo>
                <a:cubicBezTo>
                  <a:pt x="569735" y="453768"/>
                  <a:pt x="590205" y="474238"/>
                  <a:pt x="590205" y="499488"/>
                </a:cubicBezTo>
                <a:cubicBezTo>
                  <a:pt x="590205" y="524738"/>
                  <a:pt x="569735" y="545208"/>
                  <a:pt x="544485" y="545208"/>
                </a:cubicBezTo>
                <a:cubicBezTo>
                  <a:pt x="519235" y="545208"/>
                  <a:pt x="498765" y="524738"/>
                  <a:pt x="498765" y="499488"/>
                </a:cubicBezTo>
                <a:cubicBezTo>
                  <a:pt x="498765" y="474238"/>
                  <a:pt x="519235" y="453768"/>
                  <a:pt x="544485" y="453768"/>
                </a:cubicBezTo>
                <a:close/>
                <a:moveTo>
                  <a:pt x="378230" y="453768"/>
                </a:moveTo>
                <a:cubicBezTo>
                  <a:pt x="403480" y="453768"/>
                  <a:pt x="423950" y="474238"/>
                  <a:pt x="423950" y="499488"/>
                </a:cubicBezTo>
                <a:cubicBezTo>
                  <a:pt x="423950" y="524738"/>
                  <a:pt x="403480" y="545208"/>
                  <a:pt x="378230" y="545208"/>
                </a:cubicBezTo>
                <a:cubicBezTo>
                  <a:pt x="352980" y="545208"/>
                  <a:pt x="332510" y="524738"/>
                  <a:pt x="332510" y="499488"/>
                </a:cubicBezTo>
                <a:cubicBezTo>
                  <a:pt x="332510" y="474238"/>
                  <a:pt x="352980" y="453768"/>
                  <a:pt x="378230" y="453768"/>
                </a:cubicBezTo>
                <a:close/>
                <a:moveTo>
                  <a:pt x="211975" y="453768"/>
                </a:moveTo>
                <a:cubicBezTo>
                  <a:pt x="237225" y="453768"/>
                  <a:pt x="257695" y="474238"/>
                  <a:pt x="257695" y="499488"/>
                </a:cubicBezTo>
                <a:cubicBezTo>
                  <a:pt x="257695" y="524738"/>
                  <a:pt x="237225" y="545208"/>
                  <a:pt x="211975" y="545208"/>
                </a:cubicBezTo>
                <a:cubicBezTo>
                  <a:pt x="186725" y="545208"/>
                  <a:pt x="166255" y="524738"/>
                  <a:pt x="166255" y="499488"/>
                </a:cubicBezTo>
                <a:cubicBezTo>
                  <a:pt x="166255" y="474238"/>
                  <a:pt x="186725" y="453768"/>
                  <a:pt x="211975" y="453768"/>
                </a:cubicBezTo>
                <a:close/>
                <a:moveTo>
                  <a:pt x="45720" y="453768"/>
                </a:moveTo>
                <a:cubicBezTo>
                  <a:pt x="70970" y="453768"/>
                  <a:pt x="91440" y="474238"/>
                  <a:pt x="91440" y="499488"/>
                </a:cubicBezTo>
                <a:cubicBezTo>
                  <a:pt x="91440" y="524738"/>
                  <a:pt x="70970" y="545208"/>
                  <a:pt x="45720" y="545208"/>
                </a:cubicBezTo>
                <a:cubicBezTo>
                  <a:pt x="20470" y="545208"/>
                  <a:pt x="0" y="524738"/>
                  <a:pt x="0" y="499488"/>
                </a:cubicBezTo>
                <a:cubicBezTo>
                  <a:pt x="0" y="474238"/>
                  <a:pt x="20470" y="453768"/>
                  <a:pt x="45720" y="453768"/>
                </a:cubicBezTo>
                <a:close/>
                <a:moveTo>
                  <a:pt x="1043250" y="302512"/>
                </a:moveTo>
                <a:cubicBezTo>
                  <a:pt x="1068500" y="302512"/>
                  <a:pt x="1088970" y="322982"/>
                  <a:pt x="1088970" y="348232"/>
                </a:cubicBezTo>
                <a:cubicBezTo>
                  <a:pt x="1088970" y="373482"/>
                  <a:pt x="1068500" y="393952"/>
                  <a:pt x="1043250" y="393952"/>
                </a:cubicBezTo>
                <a:cubicBezTo>
                  <a:pt x="1018000" y="393952"/>
                  <a:pt x="997530" y="373482"/>
                  <a:pt x="997530" y="348232"/>
                </a:cubicBezTo>
                <a:cubicBezTo>
                  <a:pt x="997530" y="322982"/>
                  <a:pt x="1018000" y="302512"/>
                  <a:pt x="1043250" y="302512"/>
                </a:cubicBezTo>
                <a:close/>
                <a:moveTo>
                  <a:pt x="876995" y="302512"/>
                </a:moveTo>
                <a:cubicBezTo>
                  <a:pt x="902245" y="302512"/>
                  <a:pt x="922715" y="322982"/>
                  <a:pt x="922715" y="348232"/>
                </a:cubicBezTo>
                <a:cubicBezTo>
                  <a:pt x="922715" y="373482"/>
                  <a:pt x="902245" y="393952"/>
                  <a:pt x="876995" y="393952"/>
                </a:cubicBezTo>
                <a:cubicBezTo>
                  <a:pt x="851745" y="393952"/>
                  <a:pt x="831275" y="373482"/>
                  <a:pt x="831275" y="348232"/>
                </a:cubicBezTo>
                <a:cubicBezTo>
                  <a:pt x="831275" y="322982"/>
                  <a:pt x="851745" y="302512"/>
                  <a:pt x="876995" y="302512"/>
                </a:cubicBezTo>
                <a:close/>
                <a:moveTo>
                  <a:pt x="710740" y="302512"/>
                </a:moveTo>
                <a:cubicBezTo>
                  <a:pt x="735990" y="302512"/>
                  <a:pt x="756460" y="322982"/>
                  <a:pt x="756460" y="348232"/>
                </a:cubicBezTo>
                <a:cubicBezTo>
                  <a:pt x="756460" y="373482"/>
                  <a:pt x="735990" y="393952"/>
                  <a:pt x="710740" y="393952"/>
                </a:cubicBezTo>
                <a:cubicBezTo>
                  <a:pt x="685490" y="393952"/>
                  <a:pt x="665020" y="373482"/>
                  <a:pt x="665020" y="348232"/>
                </a:cubicBezTo>
                <a:cubicBezTo>
                  <a:pt x="665020" y="322982"/>
                  <a:pt x="685490" y="302512"/>
                  <a:pt x="710740" y="302512"/>
                </a:cubicBezTo>
                <a:close/>
                <a:moveTo>
                  <a:pt x="544485" y="302512"/>
                </a:moveTo>
                <a:cubicBezTo>
                  <a:pt x="569735" y="302512"/>
                  <a:pt x="590205" y="322982"/>
                  <a:pt x="590205" y="348232"/>
                </a:cubicBezTo>
                <a:cubicBezTo>
                  <a:pt x="590205" y="373482"/>
                  <a:pt x="569735" y="393952"/>
                  <a:pt x="544485" y="393952"/>
                </a:cubicBezTo>
                <a:cubicBezTo>
                  <a:pt x="519235" y="393952"/>
                  <a:pt x="498765" y="373482"/>
                  <a:pt x="498765" y="348232"/>
                </a:cubicBezTo>
                <a:cubicBezTo>
                  <a:pt x="498765" y="322982"/>
                  <a:pt x="519235" y="302512"/>
                  <a:pt x="544485" y="302512"/>
                </a:cubicBezTo>
                <a:close/>
                <a:moveTo>
                  <a:pt x="378230" y="302512"/>
                </a:moveTo>
                <a:cubicBezTo>
                  <a:pt x="403480" y="302512"/>
                  <a:pt x="423950" y="322982"/>
                  <a:pt x="423950" y="348232"/>
                </a:cubicBezTo>
                <a:cubicBezTo>
                  <a:pt x="423950" y="373482"/>
                  <a:pt x="403480" y="393952"/>
                  <a:pt x="378230" y="393952"/>
                </a:cubicBezTo>
                <a:cubicBezTo>
                  <a:pt x="352980" y="393952"/>
                  <a:pt x="332510" y="373482"/>
                  <a:pt x="332510" y="348232"/>
                </a:cubicBezTo>
                <a:cubicBezTo>
                  <a:pt x="332510" y="322982"/>
                  <a:pt x="352980" y="302512"/>
                  <a:pt x="378230" y="302512"/>
                </a:cubicBezTo>
                <a:close/>
                <a:moveTo>
                  <a:pt x="211975" y="302512"/>
                </a:moveTo>
                <a:cubicBezTo>
                  <a:pt x="237225" y="302512"/>
                  <a:pt x="257695" y="322982"/>
                  <a:pt x="257695" y="348232"/>
                </a:cubicBezTo>
                <a:cubicBezTo>
                  <a:pt x="257695" y="373482"/>
                  <a:pt x="237225" y="393952"/>
                  <a:pt x="211975" y="393952"/>
                </a:cubicBezTo>
                <a:cubicBezTo>
                  <a:pt x="186725" y="393952"/>
                  <a:pt x="166255" y="373482"/>
                  <a:pt x="166255" y="348232"/>
                </a:cubicBezTo>
                <a:cubicBezTo>
                  <a:pt x="166255" y="322982"/>
                  <a:pt x="186725" y="302512"/>
                  <a:pt x="211975" y="302512"/>
                </a:cubicBezTo>
                <a:close/>
                <a:moveTo>
                  <a:pt x="45720" y="302512"/>
                </a:moveTo>
                <a:cubicBezTo>
                  <a:pt x="70970" y="302512"/>
                  <a:pt x="91440" y="322982"/>
                  <a:pt x="91440" y="348232"/>
                </a:cubicBezTo>
                <a:cubicBezTo>
                  <a:pt x="91440" y="373482"/>
                  <a:pt x="70970" y="393952"/>
                  <a:pt x="45720" y="393952"/>
                </a:cubicBezTo>
                <a:cubicBezTo>
                  <a:pt x="20470" y="393952"/>
                  <a:pt x="0" y="373482"/>
                  <a:pt x="0" y="348232"/>
                </a:cubicBezTo>
                <a:cubicBezTo>
                  <a:pt x="0" y="322982"/>
                  <a:pt x="20470" y="302512"/>
                  <a:pt x="45720" y="302512"/>
                </a:cubicBezTo>
                <a:close/>
                <a:moveTo>
                  <a:pt x="1043250" y="151256"/>
                </a:moveTo>
                <a:cubicBezTo>
                  <a:pt x="1068500" y="151256"/>
                  <a:pt x="1088970" y="171726"/>
                  <a:pt x="1088970" y="196976"/>
                </a:cubicBezTo>
                <a:cubicBezTo>
                  <a:pt x="1088970" y="222226"/>
                  <a:pt x="1068500" y="242696"/>
                  <a:pt x="1043250" y="242696"/>
                </a:cubicBezTo>
                <a:cubicBezTo>
                  <a:pt x="1018000" y="242696"/>
                  <a:pt x="997530" y="222226"/>
                  <a:pt x="997530" y="196976"/>
                </a:cubicBezTo>
                <a:cubicBezTo>
                  <a:pt x="997530" y="171726"/>
                  <a:pt x="1018000" y="151256"/>
                  <a:pt x="1043250" y="151256"/>
                </a:cubicBezTo>
                <a:close/>
                <a:moveTo>
                  <a:pt x="876995" y="151256"/>
                </a:moveTo>
                <a:cubicBezTo>
                  <a:pt x="902245" y="151256"/>
                  <a:pt x="922715" y="171726"/>
                  <a:pt x="922715" y="196976"/>
                </a:cubicBezTo>
                <a:cubicBezTo>
                  <a:pt x="922715" y="222226"/>
                  <a:pt x="902245" y="242696"/>
                  <a:pt x="876995" y="242696"/>
                </a:cubicBezTo>
                <a:cubicBezTo>
                  <a:pt x="851745" y="242696"/>
                  <a:pt x="831275" y="222226"/>
                  <a:pt x="831275" y="196976"/>
                </a:cubicBezTo>
                <a:cubicBezTo>
                  <a:pt x="831275" y="171726"/>
                  <a:pt x="851745" y="151256"/>
                  <a:pt x="876995" y="151256"/>
                </a:cubicBezTo>
                <a:close/>
                <a:moveTo>
                  <a:pt x="710740" y="151256"/>
                </a:moveTo>
                <a:cubicBezTo>
                  <a:pt x="735990" y="151256"/>
                  <a:pt x="756460" y="171726"/>
                  <a:pt x="756460" y="196976"/>
                </a:cubicBezTo>
                <a:cubicBezTo>
                  <a:pt x="756460" y="222226"/>
                  <a:pt x="735990" y="242696"/>
                  <a:pt x="710740" y="242696"/>
                </a:cubicBezTo>
                <a:cubicBezTo>
                  <a:pt x="685490" y="242696"/>
                  <a:pt x="665020" y="222226"/>
                  <a:pt x="665020" y="196976"/>
                </a:cubicBezTo>
                <a:cubicBezTo>
                  <a:pt x="665020" y="171726"/>
                  <a:pt x="685490" y="151256"/>
                  <a:pt x="710740" y="151256"/>
                </a:cubicBezTo>
                <a:close/>
                <a:moveTo>
                  <a:pt x="544485" y="151256"/>
                </a:moveTo>
                <a:cubicBezTo>
                  <a:pt x="569735" y="151256"/>
                  <a:pt x="590205" y="171726"/>
                  <a:pt x="590205" y="196976"/>
                </a:cubicBezTo>
                <a:cubicBezTo>
                  <a:pt x="590205" y="222226"/>
                  <a:pt x="569735" y="242696"/>
                  <a:pt x="544485" y="242696"/>
                </a:cubicBezTo>
                <a:cubicBezTo>
                  <a:pt x="519235" y="242696"/>
                  <a:pt x="498765" y="222226"/>
                  <a:pt x="498765" y="196976"/>
                </a:cubicBezTo>
                <a:cubicBezTo>
                  <a:pt x="498765" y="171726"/>
                  <a:pt x="519235" y="151256"/>
                  <a:pt x="544485" y="151256"/>
                </a:cubicBezTo>
                <a:close/>
                <a:moveTo>
                  <a:pt x="378230" y="151256"/>
                </a:moveTo>
                <a:cubicBezTo>
                  <a:pt x="403480" y="151256"/>
                  <a:pt x="423950" y="171726"/>
                  <a:pt x="423950" y="196976"/>
                </a:cubicBezTo>
                <a:cubicBezTo>
                  <a:pt x="423950" y="222226"/>
                  <a:pt x="403480" y="242696"/>
                  <a:pt x="378230" y="242696"/>
                </a:cubicBezTo>
                <a:cubicBezTo>
                  <a:pt x="352980" y="242696"/>
                  <a:pt x="332510" y="222226"/>
                  <a:pt x="332510" y="196976"/>
                </a:cubicBezTo>
                <a:cubicBezTo>
                  <a:pt x="332510" y="171726"/>
                  <a:pt x="352980" y="151256"/>
                  <a:pt x="378230" y="151256"/>
                </a:cubicBezTo>
                <a:close/>
                <a:moveTo>
                  <a:pt x="211975" y="151256"/>
                </a:moveTo>
                <a:cubicBezTo>
                  <a:pt x="237225" y="151256"/>
                  <a:pt x="257695" y="171726"/>
                  <a:pt x="257695" y="196976"/>
                </a:cubicBezTo>
                <a:cubicBezTo>
                  <a:pt x="257695" y="222226"/>
                  <a:pt x="237225" y="242696"/>
                  <a:pt x="211975" y="242696"/>
                </a:cubicBezTo>
                <a:cubicBezTo>
                  <a:pt x="186725" y="242696"/>
                  <a:pt x="166255" y="222226"/>
                  <a:pt x="166255" y="196976"/>
                </a:cubicBezTo>
                <a:cubicBezTo>
                  <a:pt x="166255" y="171726"/>
                  <a:pt x="186725" y="151256"/>
                  <a:pt x="211975" y="151256"/>
                </a:cubicBezTo>
                <a:close/>
                <a:moveTo>
                  <a:pt x="45720" y="151256"/>
                </a:moveTo>
                <a:cubicBezTo>
                  <a:pt x="70970" y="151256"/>
                  <a:pt x="91440" y="171726"/>
                  <a:pt x="91440" y="196976"/>
                </a:cubicBezTo>
                <a:cubicBezTo>
                  <a:pt x="91440" y="222226"/>
                  <a:pt x="70970" y="242696"/>
                  <a:pt x="45720" y="242696"/>
                </a:cubicBezTo>
                <a:cubicBezTo>
                  <a:pt x="20470" y="242696"/>
                  <a:pt x="0" y="222226"/>
                  <a:pt x="0" y="196976"/>
                </a:cubicBezTo>
                <a:cubicBezTo>
                  <a:pt x="0" y="171726"/>
                  <a:pt x="20470" y="151256"/>
                  <a:pt x="45720" y="151256"/>
                </a:cubicBezTo>
                <a:close/>
                <a:moveTo>
                  <a:pt x="1043250" y="0"/>
                </a:moveTo>
                <a:cubicBezTo>
                  <a:pt x="1068500" y="0"/>
                  <a:pt x="1088970" y="20470"/>
                  <a:pt x="1088970" y="45720"/>
                </a:cubicBezTo>
                <a:cubicBezTo>
                  <a:pt x="1088970" y="70970"/>
                  <a:pt x="1068500" y="91440"/>
                  <a:pt x="1043250" y="91440"/>
                </a:cubicBezTo>
                <a:cubicBezTo>
                  <a:pt x="1018000" y="91440"/>
                  <a:pt x="997530" y="70970"/>
                  <a:pt x="997530" y="45720"/>
                </a:cubicBezTo>
                <a:cubicBezTo>
                  <a:pt x="997530" y="20470"/>
                  <a:pt x="1018000" y="0"/>
                  <a:pt x="1043250" y="0"/>
                </a:cubicBezTo>
                <a:close/>
                <a:moveTo>
                  <a:pt x="876995" y="0"/>
                </a:moveTo>
                <a:cubicBezTo>
                  <a:pt x="902245" y="0"/>
                  <a:pt x="922715" y="20470"/>
                  <a:pt x="922715" y="45720"/>
                </a:cubicBezTo>
                <a:cubicBezTo>
                  <a:pt x="922715" y="70970"/>
                  <a:pt x="902245" y="91440"/>
                  <a:pt x="876995" y="91440"/>
                </a:cubicBezTo>
                <a:cubicBezTo>
                  <a:pt x="851745" y="91440"/>
                  <a:pt x="831275" y="70970"/>
                  <a:pt x="831275" y="45720"/>
                </a:cubicBezTo>
                <a:cubicBezTo>
                  <a:pt x="831275" y="20470"/>
                  <a:pt x="851745" y="0"/>
                  <a:pt x="876995" y="0"/>
                </a:cubicBezTo>
                <a:close/>
                <a:moveTo>
                  <a:pt x="710740" y="0"/>
                </a:moveTo>
                <a:cubicBezTo>
                  <a:pt x="735990" y="0"/>
                  <a:pt x="756460" y="20470"/>
                  <a:pt x="756460" y="45720"/>
                </a:cubicBezTo>
                <a:cubicBezTo>
                  <a:pt x="756460" y="70970"/>
                  <a:pt x="735990" y="91440"/>
                  <a:pt x="710740" y="91440"/>
                </a:cubicBezTo>
                <a:cubicBezTo>
                  <a:pt x="685490" y="91440"/>
                  <a:pt x="665020" y="70970"/>
                  <a:pt x="665020" y="45720"/>
                </a:cubicBezTo>
                <a:cubicBezTo>
                  <a:pt x="665020" y="20470"/>
                  <a:pt x="685490" y="0"/>
                  <a:pt x="710740" y="0"/>
                </a:cubicBezTo>
                <a:close/>
                <a:moveTo>
                  <a:pt x="544485" y="0"/>
                </a:moveTo>
                <a:cubicBezTo>
                  <a:pt x="569735" y="0"/>
                  <a:pt x="590205" y="20470"/>
                  <a:pt x="590205" y="45720"/>
                </a:cubicBezTo>
                <a:cubicBezTo>
                  <a:pt x="590205" y="70970"/>
                  <a:pt x="569735" y="91440"/>
                  <a:pt x="544485" y="91440"/>
                </a:cubicBezTo>
                <a:cubicBezTo>
                  <a:pt x="519235" y="91440"/>
                  <a:pt x="498765" y="70970"/>
                  <a:pt x="498765" y="45720"/>
                </a:cubicBezTo>
                <a:cubicBezTo>
                  <a:pt x="498765" y="20470"/>
                  <a:pt x="519235" y="0"/>
                  <a:pt x="544485" y="0"/>
                </a:cubicBezTo>
                <a:close/>
                <a:moveTo>
                  <a:pt x="378230" y="0"/>
                </a:moveTo>
                <a:cubicBezTo>
                  <a:pt x="403480" y="0"/>
                  <a:pt x="423950" y="20470"/>
                  <a:pt x="423950" y="45720"/>
                </a:cubicBezTo>
                <a:cubicBezTo>
                  <a:pt x="423950" y="70970"/>
                  <a:pt x="403480" y="91440"/>
                  <a:pt x="378230" y="91440"/>
                </a:cubicBezTo>
                <a:cubicBezTo>
                  <a:pt x="352980" y="91440"/>
                  <a:pt x="332510" y="70970"/>
                  <a:pt x="332510" y="45720"/>
                </a:cubicBezTo>
                <a:cubicBezTo>
                  <a:pt x="332510" y="20470"/>
                  <a:pt x="352980" y="0"/>
                  <a:pt x="378230" y="0"/>
                </a:cubicBezTo>
                <a:close/>
                <a:moveTo>
                  <a:pt x="211975" y="0"/>
                </a:moveTo>
                <a:cubicBezTo>
                  <a:pt x="237225" y="0"/>
                  <a:pt x="257695" y="20470"/>
                  <a:pt x="257695" y="45720"/>
                </a:cubicBezTo>
                <a:cubicBezTo>
                  <a:pt x="257695" y="70970"/>
                  <a:pt x="237225" y="91440"/>
                  <a:pt x="211975" y="91440"/>
                </a:cubicBezTo>
                <a:cubicBezTo>
                  <a:pt x="186725" y="91440"/>
                  <a:pt x="166255" y="70970"/>
                  <a:pt x="166255" y="45720"/>
                </a:cubicBezTo>
                <a:cubicBezTo>
                  <a:pt x="166255" y="20470"/>
                  <a:pt x="186725" y="0"/>
                  <a:pt x="211975" y="0"/>
                </a:cubicBezTo>
                <a:close/>
                <a:moveTo>
                  <a:pt x="45720" y="0"/>
                </a:moveTo>
                <a:cubicBezTo>
                  <a:pt x="70970" y="0"/>
                  <a:pt x="91440" y="20470"/>
                  <a:pt x="91440" y="45720"/>
                </a:cubicBezTo>
                <a:cubicBezTo>
                  <a:pt x="91440" y="70970"/>
                  <a:pt x="70970" y="91440"/>
                  <a:pt x="45720" y="91440"/>
                </a:cubicBezTo>
                <a:cubicBezTo>
                  <a:pt x="20470" y="91440"/>
                  <a:pt x="0" y="70970"/>
                  <a:pt x="0" y="45720"/>
                </a:cubicBezTo>
                <a:cubicBezTo>
                  <a:pt x="0" y="20470"/>
                  <a:pt x="20470" y="0"/>
                  <a:pt x="45720" y="0"/>
                </a:cubicBezTo>
                <a:close/>
              </a:path>
            </a:pathLst>
          </a:custGeom>
          <a:gradFill>
            <a:gsLst>
              <a:gs pos="0">
                <a:srgbClr val="2E3AFF">
                  <a:alpha val="20000"/>
                </a:srgbClr>
              </a:gs>
              <a:gs pos="100000">
                <a:srgbClr val="008CFB">
                  <a:alpha val="5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974313"/>
      </p:ext>
    </p:extLst>
  </p:cSld>
  <p:clrMapOvr>
    <a:masterClrMapping/>
  </p:clrMapOvr>
  <p:transition spd="slow" advClick="0" advTm="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6">
            <a:extLst>
              <a:ext uri="{FF2B5EF4-FFF2-40B4-BE49-F238E27FC236}">
                <a16:creationId xmlns:a16="http://schemas.microsoft.com/office/drawing/2014/main" id="{05AB18FA-ACD2-4260-9471-0F49C73AD2FD}"/>
              </a:ext>
            </a:extLst>
          </p:cNvPr>
          <p:cNvSpPr txBox="1">
            <a:spLocks/>
          </p:cNvSpPr>
          <p:nvPr/>
        </p:nvSpPr>
        <p:spPr>
          <a:xfrm>
            <a:off x="1071047" y="416291"/>
            <a:ext cx="6393031" cy="6463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200" dirty="0">
                <a:solidFill>
                  <a:schemeClr val="tx2"/>
                </a:solidFill>
                <a:latin typeface="+mj-ea"/>
                <a:ea typeface="+mj-ea"/>
              </a:rPr>
              <a:t>站点</a:t>
            </a:r>
            <a:r>
              <a:rPr lang="en-US" altLang="zh-CN" sz="3200" dirty="0">
                <a:solidFill>
                  <a:schemeClr val="tx2"/>
                </a:solidFill>
                <a:latin typeface="+mj-ea"/>
                <a:ea typeface="+mj-ea"/>
              </a:rPr>
              <a:t>B</a:t>
            </a:r>
            <a:r>
              <a:rPr lang="zh-CN" altLang="en-US" sz="3200" dirty="0">
                <a:solidFill>
                  <a:schemeClr val="tx2"/>
                </a:solidFill>
                <a:latin typeface="+mj-ea"/>
                <a:ea typeface="+mj-ea"/>
              </a:rPr>
              <a:t> </a:t>
            </a:r>
            <a:r>
              <a:rPr lang="en-US" altLang="zh-CN" sz="3200" dirty="0">
                <a:solidFill>
                  <a:schemeClr val="tx2"/>
                </a:solidFill>
                <a:latin typeface="+mj-ea"/>
                <a:ea typeface="+mj-ea"/>
              </a:rPr>
              <a:t>U20</a:t>
            </a:r>
            <a:r>
              <a:rPr lang="zh-CN" altLang="en-US" sz="3200" dirty="0">
                <a:solidFill>
                  <a:schemeClr val="tx2"/>
                </a:solidFill>
                <a:latin typeface="+mj-ea"/>
                <a:ea typeface="+mj-ea"/>
              </a:rPr>
              <a:t>网元配置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8CAE34-036A-D4AA-3427-78BC96F57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350" y="1402914"/>
            <a:ext cx="4248483" cy="517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30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6">
            <a:extLst>
              <a:ext uri="{FF2B5EF4-FFF2-40B4-BE49-F238E27FC236}">
                <a16:creationId xmlns:a16="http://schemas.microsoft.com/office/drawing/2014/main" id="{05AB18FA-ACD2-4260-9471-0F49C73AD2FD}"/>
              </a:ext>
            </a:extLst>
          </p:cNvPr>
          <p:cNvSpPr txBox="1">
            <a:spLocks/>
          </p:cNvSpPr>
          <p:nvPr/>
        </p:nvSpPr>
        <p:spPr>
          <a:xfrm>
            <a:off x="1071047" y="416291"/>
            <a:ext cx="6393031" cy="6463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200" dirty="0">
                <a:solidFill>
                  <a:schemeClr val="tx2"/>
                </a:solidFill>
                <a:latin typeface="+mj-ea"/>
                <a:ea typeface="+mj-ea"/>
              </a:rPr>
              <a:t>站点</a:t>
            </a:r>
            <a:r>
              <a:rPr lang="en-US" altLang="zh-CN" sz="3200" dirty="0">
                <a:solidFill>
                  <a:schemeClr val="tx2"/>
                </a:solidFill>
                <a:latin typeface="+mj-ea"/>
                <a:ea typeface="+mj-ea"/>
              </a:rPr>
              <a:t>B</a:t>
            </a:r>
            <a:r>
              <a:rPr lang="zh-CN" altLang="en-US" sz="3200" dirty="0">
                <a:solidFill>
                  <a:schemeClr val="tx2"/>
                </a:solidFill>
                <a:latin typeface="+mj-ea"/>
                <a:ea typeface="+mj-ea"/>
              </a:rPr>
              <a:t> 光框配置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BFBB14-4B40-6CA9-5FDD-8C86000EC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104" y="1951189"/>
            <a:ext cx="7264584" cy="406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18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6">
            <a:extLst>
              <a:ext uri="{FF2B5EF4-FFF2-40B4-BE49-F238E27FC236}">
                <a16:creationId xmlns:a16="http://schemas.microsoft.com/office/drawing/2014/main" id="{05AB18FA-ACD2-4260-9471-0F49C73AD2FD}"/>
              </a:ext>
            </a:extLst>
          </p:cNvPr>
          <p:cNvSpPr txBox="1">
            <a:spLocks/>
          </p:cNvSpPr>
          <p:nvPr/>
        </p:nvSpPr>
        <p:spPr>
          <a:xfrm>
            <a:off x="1071047" y="416291"/>
            <a:ext cx="6393031" cy="6463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200" dirty="0">
                <a:solidFill>
                  <a:schemeClr val="tx2"/>
                </a:solidFill>
                <a:latin typeface="+mj-ea"/>
                <a:ea typeface="+mj-ea"/>
              </a:rPr>
              <a:t>波长配置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1ACE47-DBE9-10E0-80BA-7FD99AB56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60" y="1062622"/>
            <a:ext cx="7772400" cy="311727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F4ED52C-3A7C-4DF1-90E7-7D664870E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5449" y="3991800"/>
            <a:ext cx="7772400" cy="28662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4C1CE48-27A6-BC67-05E1-0934458019ED}"/>
              </a:ext>
            </a:extLst>
          </p:cNvPr>
          <p:cNvSpPr txBox="1"/>
          <p:nvPr/>
        </p:nvSpPr>
        <p:spPr>
          <a:xfrm>
            <a:off x="8278660" y="1313694"/>
            <a:ext cx="195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U30</a:t>
            </a:r>
            <a:r>
              <a:rPr kumimoji="1" lang="zh-CN" altLang="en-US" dirty="0"/>
              <a:t>：</a:t>
            </a:r>
            <a:r>
              <a:rPr kumimoji="1" lang="en-US" altLang="zh-CN" dirty="0"/>
              <a:t>CE1</a:t>
            </a:r>
            <a:r>
              <a:rPr kumimoji="1" lang="zh-CN" altLang="en-US" dirty="0"/>
              <a:t>、</a:t>
            </a:r>
            <a:r>
              <a:rPr kumimoji="1" lang="en-US" altLang="zh-CN" dirty="0"/>
              <a:t>CE2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99B0D8-4942-9ADA-BC1A-C1E9626211DC}"/>
              </a:ext>
            </a:extLst>
          </p:cNvPr>
          <p:cNvSpPr txBox="1"/>
          <p:nvPr/>
        </p:nvSpPr>
        <p:spPr>
          <a:xfrm>
            <a:off x="1766170" y="5334281"/>
            <a:ext cx="1803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OTU</a:t>
            </a:r>
            <a:r>
              <a:rPr kumimoji="1" lang="zh-CN" altLang="en-US" dirty="0"/>
              <a:t>：</a:t>
            </a:r>
            <a:r>
              <a:rPr kumimoji="1" lang="en-US" altLang="zh-CN" dirty="0"/>
              <a:t>CE3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9549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6">
            <a:extLst>
              <a:ext uri="{FF2B5EF4-FFF2-40B4-BE49-F238E27FC236}">
                <a16:creationId xmlns:a16="http://schemas.microsoft.com/office/drawing/2014/main" id="{05AB18FA-ACD2-4260-9471-0F49C73AD2FD}"/>
              </a:ext>
            </a:extLst>
          </p:cNvPr>
          <p:cNvSpPr txBox="1">
            <a:spLocks/>
          </p:cNvSpPr>
          <p:nvPr/>
        </p:nvSpPr>
        <p:spPr>
          <a:xfrm>
            <a:off x="1071047" y="416291"/>
            <a:ext cx="6393031" cy="6463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200" dirty="0">
                <a:solidFill>
                  <a:schemeClr val="tx2"/>
                </a:solidFill>
                <a:latin typeface="+mj-ea"/>
                <a:ea typeface="+mj-ea"/>
              </a:rPr>
              <a:t>光纤连接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0F9A97A-50A0-2C16-1AAC-8D8F5320655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/>
          <a:srcRect l="3843" t="5929" r="4760" b="7826"/>
          <a:stretch/>
        </p:blipFill>
        <p:spPr>
          <a:xfrm>
            <a:off x="851770" y="1828800"/>
            <a:ext cx="10384077" cy="313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878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6">
            <a:extLst>
              <a:ext uri="{FF2B5EF4-FFF2-40B4-BE49-F238E27FC236}">
                <a16:creationId xmlns:a16="http://schemas.microsoft.com/office/drawing/2014/main" id="{05AB18FA-ACD2-4260-9471-0F49C73AD2FD}"/>
              </a:ext>
            </a:extLst>
          </p:cNvPr>
          <p:cNvSpPr txBox="1">
            <a:spLocks/>
          </p:cNvSpPr>
          <p:nvPr/>
        </p:nvSpPr>
        <p:spPr>
          <a:xfrm>
            <a:off x="1071047" y="416291"/>
            <a:ext cx="6393031" cy="6463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200" dirty="0">
                <a:solidFill>
                  <a:schemeClr val="tx2"/>
                </a:solidFill>
                <a:latin typeface="+mj-ea"/>
                <a:ea typeface="+mj-ea"/>
              </a:rPr>
              <a:t>光纤连接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329561-B2EE-1FEF-518C-AFBA08ED6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874" y="1270000"/>
            <a:ext cx="7845111" cy="493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009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6">
            <a:extLst>
              <a:ext uri="{FF2B5EF4-FFF2-40B4-BE49-F238E27FC236}">
                <a16:creationId xmlns:a16="http://schemas.microsoft.com/office/drawing/2014/main" id="{05AB18FA-ACD2-4260-9471-0F49C73AD2FD}"/>
              </a:ext>
            </a:extLst>
          </p:cNvPr>
          <p:cNvSpPr txBox="1">
            <a:spLocks/>
          </p:cNvSpPr>
          <p:nvPr/>
        </p:nvSpPr>
        <p:spPr>
          <a:xfrm>
            <a:off x="3876878" y="2993100"/>
            <a:ext cx="8586520" cy="6463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400" dirty="0">
                <a:solidFill>
                  <a:schemeClr val="tx2"/>
                </a:solidFill>
                <a:latin typeface="+mj-ea"/>
                <a:ea typeface="+mj-ea"/>
              </a:rPr>
              <a:t>创建</a:t>
            </a:r>
            <a:r>
              <a:rPr lang="en-US" altLang="zh-CN" sz="4400" dirty="0">
                <a:solidFill>
                  <a:schemeClr val="tx2"/>
                </a:solidFill>
                <a:latin typeface="+mj-ea"/>
                <a:ea typeface="+mj-ea"/>
              </a:rPr>
              <a:t>OTN</a:t>
            </a:r>
            <a:r>
              <a:rPr lang="zh-CN" altLang="en-US" sz="4400" dirty="0">
                <a:solidFill>
                  <a:schemeClr val="tx2"/>
                </a:solidFill>
                <a:latin typeface="+mj-ea"/>
                <a:ea typeface="+mj-ea"/>
              </a:rPr>
              <a:t>业务</a:t>
            </a:r>
          </a:p>
        </p:txBody>
      </p:sp>
    </p:spTree>
    <p:extLst>
      <p:ext uri="{BB962C8B-B14F-4D97-AF65-F5344CB8AC3E}">
        <p14:creationId xmlns:p14="http://schemas.microsoft.com/office/powerpoint/2010/main" val="3301471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FA763F2-7BF5-4BEB-BCAA-5AD8E30D2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98" y="3057043"/>
            <a:ext cx="11748204" cy="315586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61D6C60-CB2A-24DC-3151-5DEC7986727D}"/>
              </a:ext>
            </a:extLst>
          </p:cNvPr>
          <p:cNvSpPr txBox="1"/>
          <p:nvPr/>
        </p:nvSpPr>
        <p:spPr>
          <a:xfrm>
            <a:off x="933189" y="1141667"/>
            <a:ext cx="871185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OTS 层：光传输段层，光接口与传输媒介的连接，完成物理层光信号的传输，每一段</a:t>
            </a:r>
            <a:r>
              <a:rPr lang="en-US" altLang="zh-CN" sz="2400" dirty="0"/>
              <a:t>	</a:t>
            </a:r>
            <a:r>
              <a:rPr lang="zh-CN" altLang="en-US" sz="2400" dirty="0"/>
              <a:t>盘间连接均为一段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7943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61D6C60-CB2A-24DC-3151-5DEC7986727D}"/>
              </a:ext>
            </a:extLst>
          </p:cNvPr>
          <p:cNvSpPr txBox="1"/>
          <p:nvPr/>
        </p:nvSpPr>
        <p:spPr>
          <a:xfrm>
            <a:off x="1546963" y="1454818"/>
            <a:ext cx="970140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ea typeface="+mn-lt"/>
                <a:cs typeface="+mn-lt"/>
              </a:rPr>
              <a:t>OMS 层：光复用段层，为经波分复用的多波长信号提供组网管理功能</a:t>
            </a: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313E98-ACB2-C47C-6F93-DCDBB50DD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55" y="3228057"/>
            <a:ext cx="12076945" cy="327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36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FA763F2-7BF5-4BEB-BCAA-5AD8E30D2C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808" b="55633"/>
          <a:stretch/>
        </p:blipFill>
        <p:spPr>
          <a:xfrm>
            <a:off x="295049" y="4860099"/>
            <a:ext cx="11748204" cy="71192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61D6C60-CB2A-24DC-3151-5DEC7986727D}"/>
              </a:ext>
            </a:extLst>
          </p:cNvPr>
          <p:cNvSpPr txBox="1"/>
          <p:nvPr/>
        </p:nvSpPr>
        <p:spPr>
          <a:xfrm>
            <a:off x="482250" y="645091"/>
            <a:ext cx="11304741" cy="2377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sz="1800" dirty="0"/>
              <a:t>OCh 层：光通路层，不同频率的波长就是不同的 OCH 通道 ，为数字客户层信号提供端到端的透明光传输；</a:t>
            </a:r>
          </a:p>
          <a:p>
            <a:pPr>
              <a:lnSpc>
                <a:spcPts val="2700"/>
              </a:lnSpc>
            </a:pPr>
            <a:r>
              <a:rPr lang="zh-CN" altLang="en-US" sz="1800" dirty="0"/>
              <a:t>OTUk 层：光通路传送单元，为客户 ODU 信号提供在网络接口间传送，并提供 FEC，光层保护和光层监控功能；</a:t>
            </a:r>
          </a:p>
          <a:p>
            <a:pPr>
              <a:lnSpc>
                <a:spcPts val="2700"/>
              </a:lnSpc>
            </a:pPr>
            <a:r>
              <a:rPr lang="zh-CN" altLang="en-US" sz="1800" dirty="0"/>
              <a:t>ODUk 层：光通路数据单原，光传送网络在电域内的基本业务传送带宽颗粒，为 OTN 网络提供灵活的电路调度</a:t>
            </a:r>
            <a:r>
              <a:rPr lang="en-US" altLang="zh-CN" sz="1800" dirty="0"/>
              <a:t>	</a:t>
            </a:r>
            <a:r>
              <a:rPr lang="zh-CN" altLang="en-US" sz="1800" dirty="0"/>
              <a:t>    和保护能力；</a:t>
            </a:r>
          </a:p>
          <a:p>
            <a:pPr>
              <a:lnSpc>
                <a:spcPts val="2700"/>
              </a:lnSpc>
            </a:pPr>
            <a:r>
              <a:rPr lang="zh-CN" altLang="en-US" sz="1800" dirty="0"/>
              <a:t>Client 层： 用户客户信号对接的电路；</a:t>
            </a:r>
          </a:p>
          <a:p>
            <a:endParaRPr lang="zh-CN" altLang="en-US" sz="1800" dirty="0"/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530283-3E02-08C8-C88C-05D4ABCD9A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8481"/>
          <a:stretch/>
        </p:blipFill>
        <p:spPr>
          <a:xfrm>
            <a:off x="221898" y="3792531"/>
            <a:ext cx="11894506" cy="36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37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6">
            <a:extLst>
              <a:ext uri="{FF2B5EF4-FFF2-40B4-BE49-F238E27FC236}">
                <a16:creationId xmlns:a16="http://schemas.microsoft.com/office/drawing/2014/main" id="{0CAB8598-0AD3-4A76-9295-B481E2F04EFA}"/>
              </a:ext>
            </a:extLst>
          </p:cNvPr>
          <p:cNvSpPr txBox="1">
            <a:spLocks/>
          </p:cNvSpPr>
          <p:nvPr/>
        </p:nvSpPr>
        <p:spPr>
          <a:xfrm>
            <a:off x="623786" y="573896"/>
            <a:ext cx="6393031" cy="6463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5.</a:t>
            </a:r>
            <a:r>
              <a:rPr lang="zh-CN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心得体会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A4AC75-C52C-7EFA-2B4B-F744BBE1DAC3}"/>
              </a:ext>
            </a:extLst>
          </p:cNvPr>
          <p:cNvSpPr txBox="1"/>
          <p:nvPr/>
        </p:nvSpPr>
        <p:spPr>
          <a:xfrm>
            <a:off x="1101986" y="1316082"/>
            <a:ext cx="9306037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tx2"/>
                </a:solidFill>
                <a:latin typeface="+mj-ea"/>
                <a:ea typeface="+mj-ea"/>
              </a:rPr>
              <a:t>        在这次的实习项目中，我们小组成员共同参与了光传输网的配置工作，以及相关的绘图、网络连接。</a:t>
            </a:r>
            <a:endParaRPr lang="en-US" altLang="zh-CN" sz="2000" dirty="0">
              <a:solidFill>
                <a:schemeClr val="tx2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  <a:sym typeface="+mn-ea"/>
              </a:rPr>
              <a:t>➢ </a:t>
            </a:r>
            <a:r>
              <a:rPr lang="zh-CN" alt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网络拓扑配置</a:t>
            </a:r>
            <a:endParaRPr lang="en-US" altLang="zh-CN" sz="2400" b="1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  <a:p>
            <a:r>
              <a:rPr lang="zh-CN" altLang="en-US" sz="2000" dirty="0">
                <a:solidFill>
                  <a:schemeClr val="tx2"/>
                </a:solidFill>
                <a:latin typeface="+mj-ea"/>
                <a:ea typeface="+mj-ea"/>
              </a:rPr>
              <a:t>        这一阶段我们熟悉了网络结构、</a:t>
            </a:r>
            <a:r>
              <a:rPr lang="en-US" altLang="zh-CN" sz="2000" dirty="0">
                <a:solidFill>
                  <a:schemeClr val="tx2"/>
                </a:solidFill>
                <a:latin typeface="+mj-ea"/>
                <a:ea typeface="+mj-ea"/>
              </a:rPr>
              <a:t>OLT</a:t>
            </a:r>
            <a:r>
              <a:rPr lang="zh-CN" altLang="en-US" sz="2000" dirty="0">
                <a:solidFill>
                  <a:schemeClr val="tx2"/>
                </a:solidFill>
                <a:latin typeface="+mj-ea"/>
                <a:ea typeface="+mj-ea"/>
              </a:rPr>
              <a:t>、光分路器、</a:t>
            </a:r>
            <a:r>
              <a:rPr lang="en-US" altLang="zh-CN" sz="2000" dirty="0">
                <a:solidFill>
                  <a:schemeClr val="tx2"/>
                </a:solidFill>
                <a:latin typeface="+mj-ea"/>
                <a:ea typeface="+mj-ea"/>
              </a:rPr>
              <a:t>ONU</a:t>
            </a:r>
            <a:r>
              <a:rPr lang="zh-CN" altLang="en-US" sz="2000" dirty="0">
                <a:solidFill>
                  <a:schemeClr val="tx2"/>
                </a:solidFill>
                <a:latin typeface="+mj-ea"/>
                <a:ea typeface="+mj-ea"/>
              </a:rPr>
              <a:t>硬件结构等特点，并进行搭线实践操作。这个过程中，我们绘制了拓扑图，这对于计算机网络和工程领域的学习非常有帮助。</a:t>
            </a:r>
            <a:endParaRPr lang="en-US" altLang="zh-CN" sz="2000" dirty="0">
              <a:solidFill>
                <a:schemeClr val="tx2"/>
              </a:solidFill>
              <a:latin typeface="+mj-ea"/>
              <a:ea typeface="+mj-ea"/>
            </a:endParaRPr>
          </a:p>
          <a:p>
            <a:endParaRPr lang="en-US" altLang="zh-CN" sz="2400" b="1" dirty="0">
              <a:solidFill>
                <a:srgbClr val="C00000"/>
              </a:solidFill>
              <a:latin typeface="+mj-ea"/>
              <a:ea typeface="+mj-ea"/>
              <a:sym typeface="+mn-ea"/>
            </a:endParaRPr>
          </a:p>
          <a:p>
            <a:r>
              <a:rPr lang="zh-CN" alt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  <a:sym typeface="+mn-ea"/>
              </a:rPr>
              <a:t>➢ </a:t>
            </a:r>
            <a:r>
              <a:rPr lang="en-US" altLang="zh-CN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  <a:sym typeface="+mn-ea"/>
              </a:rPr>
              <a:t>OTN</a:t>
            </a:r>
            <a:r>
              <a:rPr lang="zh-CN" alt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  <a:sym typeface="+mn-ea"/>
              </a:rPr>
              <a:t>组网与连接</a:t>
            </a:r>
            <a:endParaRPr lang="en-US" altLang="zh-CN" sz="2400" b="1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  <a:p>
            <a:r>
              <a:rPr lang="zh-CN" altLang="en-US" sz="2000" dirty="0">
                <a:solidFill>
                  <a:schemeClr val="tx2"/>
                </a:solidFill>
                <a:latin typeface="+mj-ea"/>
                <a:ea typeface="+mj-ea"/>
              </a:rPr>
              <a:t>        这一步骤了解了</a:t>
            </a:r>
            <a:r>
              <a:rPr lang="en-US" altLang="zh-CN" sz="2000" dirty="0">
                <a:solidFill>
                  <a:schemeClr val="tx2"/>
                </a:solidFill>
                <a:latin typeface="+mj-ea"/>
                <a:ea typeface="+mj-ea"/>
              </a:rPr>
              <a:t>OTN</a:t>
            </a:r>
            <a:r>
              <a:rPr lang="zh-CN" altLang="en-US" sz="2000" dirty="0">
                <a:solidFill>
                  <a:schemeClr val="tx2"/>
                </a:solidFill>
                <a:latin typeface="+mj-ea"/>
                <a:ea typeface="+mj-ea"/>
              </a:rPr>
              <a:t>系列产品的基本概念，重点学习了</a:t>
            </a:r>
            <a:r>
              <a:rPr lang="en-US" altLang="zh-CN" sz="2000" dirty="0">
                <a:solidFill>
                  <a:schemeClr val="tx2"/>
                </a:solidFill>
                <a:latin typeface="+mj-ea"/>
                <a:ea typeface="+mj-ea"/>
              </a:rPr>
              <a:t>OTM</a:t>
            </a:r>
            <a:r>
              <a:rPr lang="zh-CN" altLang="en-US" sz="2000" dirty="0">
                <a:solidFill>
                  <a:schemeClr val="tx2"/>
                </a:solidFill>
                <a:latin typeface="+mj-ea"/>
                <a:ea typeface="+mj-ea"/>
              </a:rPr>
              <a:t>的结构组成及</a:t>
            </a:r>
            <a:r>
              <a:rPr lang="en-US" altLang="zh-CN" sz="2000" dirty="0">
                <a:solidFill>
                  <a:schemeClr val="tx2"/>
                </a:solidFill>
                <a:latin typeface="+mj-ea"/>
                <a:ea typeface="+mj-ea"/>
              </a:rPr>
              <a:t>OTM-OLA-OTM</a:t>
            </a:r>
            <a:r>
              <a:rPr lang="zh-CN" altLang="en-US" sz="2000" dirty="0">
                <a:solidFill>
                  <a:schemeClr val="tx2"/>
                </a:solidFill>
                <a:latin typeface="+mj-ea"/>
                <a:ea typeface="+mj-ea"/>
              </a:rPr>
              <a:t>的点到点组网。这个过程需要详细分工和谨慎操作，增强了我们在工程实践和规划方面的技能。</a:t>
            </a:r>
            <a:endParaRPr lang="en-US" altLang="zh-CN" sz="2000" dirty="0">
              <a:solidFill>
                <a:schemeClr val="tx2"/>
              </a:solidFill>
              <a:latin typeface="+mj-ea"/>
              <a:ea typeface="+mj-ea"/>
            </a:endParaRPr>
          </a:p>
          <a:p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9224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: 圆角 90"/>
          <p:cNvSpPr/>
          <p:nvPr/>
        </p:nvSpPr>
        <p:spPr>
          <a:xfrm>
            <a:off x="660400" y="1365119"/>
            <a:ext cx="10858500" cy="4889500"/>
          </a:xfrm>
          <a:prstGeom prst="roundRect">
            <a:avLst>
              <a:gd name="adj" fmla="val 4849"/>
            </a:avLst>
          </a:prstGeom>
          <a:solidFill>
            <a:schemeClr val="bg1"/>
          </a:solidFill>
          <a:ln>
            <a:noFill/>
          </a:ln>
          <a:effectLst>
            <a:outerShdw blurRad="266700" dist="38100" dir="5400000" algn="t" rotWithShape="0">
              <a:schemeClr val="accent1">
                <a:lumMod val="75000"/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77850" y="355600"/>
            <a:ext cx="10958830" cy="673100"/>
            <a:chOff x="577850" y="355600"/>
            <a:chExt cx="10958830" cy="6731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637411" y="1028700"/>
              <a:ext cx="9899269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60400" y="1028700"/>
              <a:ext cx="3276600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/>
            <p:cNvSpPr txBox="1"/>
            <p:nvPr/>
          </p:nvSpPr>
          <p:spPr>
            <a:xfrm>
              <a:off x="577850" y="355600"/>
              <a:ext cx="3427115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1.</a:t>
              </a:r>
              <a:r>
                <a:rPr lang="zh-CN" altLang="en-US" sz="32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小组成员分工</a:t>
              </a: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006886" y="1572260"/>
            <a:ext cx="10052050" cy="3822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80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+mj-ea"/>
                <a:ea typeface="+mj-ea"/>
                <a:sym typeface="+mn-lt"/>
              </a:rPr>
              <a:t>小组组长：石慧峰（负责统筹安排、</a:t>
            </a:r>
            <a:r>
              <a:rPr lang="en-US" altLang="zh-CN" sz="2000" dirty="0">
                <a:solidFill>
                  <a:schemeClr val="tx2"/>
                </a:solidFill>
                <a:latin typeface="+mj-ea"/>
                <a:ea typeface="+mj-ea"/>
                <a:sym typeface="+mn-lt"/>
              </a:rPr>
              <a:t>PPT</a:t>
            </a:r>
            <a:r>
              <a:rPr lang="zh-CN" altLang="en-US" sz="2000" dirty="0">
                <a:solidFill>
                  <a:schemeClr val="tx2"/>
                </a:solidFill>
                <a:latin typeface="+mj-ea"/>
                <a:ea typeface="+mj-ea"/>
                <a:sym typeface="+mn-lt"/>
              </a:rPr>
              <a:t>制作）</a:t>
            </a:r>
            <a:endParaRPr lang="en-US" altLang="zh-CN" sz="2000" dirty="0">
              <a:solidFill>
                <a:schemeClr val="tx2"/>
              </a:solidFill>
              <a:latin typeface="+mj-ea"/>
              <a:ea typeface="+mj-ea"/>
              <a:sym typeface="+mn-lt"/>
            </a:endParaRPr>
          </a:p>
          <a:p>
            <a:pPr lvl="0" defTabSz="457200">
              <a:lnSpc>
                <a:spcPct val="130000"/>
              </a:lnSpc>
              <a:defRPr/>
            </a:pPr>
            <a:endParaRPr lang="en-US" altLang="zh-CN" sz="2000" dirty="0">
              <a:solidFill>
                <a:schemeClr val="tx2"/>
              </a:solidFill>
              <a:latin typeface="+mj-ea"/>
              <a:ea typeface="+mj-ea"/>
              <a:sym typeface="+mn-lt"/>
            </a:endParaRPr>
          </a:p>
          <a:p>
            <a:pPr lvl="0" defTabSz="457200">
              <a:lnSpc>
                <a:spcPct val="130000"/>
              </a:lnSpc>
              <a:defRPr/>
            </a:pPr>
            <a:r>
              <a:rPr lang="zh-CN" altLang="en-US" sz="2000" dirty="0">
                <a:solidFill>
                  <a:schemeClr val="tx2"/>
                </a:solidFill>
                <a:latin typeface="+mj-ea"/>
                <a:ea typeface="+mj-ea"/>
                <a:sym typeface="+mn-lt"/>
              </a:rPr>
              <a:t>组员及分工情况：</a:t>
            </a:r>
            <a:endParaRPr lang="en-US" altLang="zh-CN" sz="2000" dirty="0">
              <a:solidFill>
                <a:schemeClr val="tx2"/>
              </a:solidFill>
              <a:latin typeface="+mj-ea"/>
              <a:ea typeface="+mj-ea"/>
              <a:sym typeface="+mn-lt"/>
            </a:endParaRPr>
          </a:p>
          <a:p>
            <a:pPr lvl="0" defTabSz="457200">
              <a:lnSpc>
                <a:spcPct val="130000"/>
              </a:lnSpc>
              <a:defRPr/>
            </a:pPr>
            <a:r>
              <a:rPr lang="zh-CN" altLang="en-US" sz="2000" dirty="0">
                <a:solidFill>
                  <a:schemeClr val="tx2"/>
                </a:solidFill>
                <a:latin typeface="+mj-ea"/>
                <a:ea typeface="+mj-ea"/>
                <a:sym typeface="+mn-lt"/>
              </a:rPr>
              <a:t>胡姗：负责仪器接线、拓扑图设计</a:t>
            </a:r>
            <a:endParaRPr lang="en-US" altLang="zh-CN" sz="2000" dirty="0">
              <a:solidFill>
                <a:schemeClr val="tx2"/>
              </a:solidFill>
              <a:latin typeface="+mj-ea"/>
              <a:ea typeface="+mj-ea"/>
              <a:sym typeface="+mn-lt"/>
            </a:endParaRPr>
          </a:p>
          <a:p>
            <a:pPr defTabSz="457200">
              <a:lnSpc>
                <a:spcPct val="130000"/>
              </a:lnSpc>
              <a:defRPr/>
            </a:pPr>
            <a:r>
              <a:rPr lang="zh-CN" altLang="en-US" sz="2000" dirty="0">
                <a:solidFill>
                  <a:schemeClr val="tx2"/>
                </a:solidFill>
                <a:latin typeface="+mj-ea"/>
                <a:ea typeface="+mj-ea"/>
                <a:sym typeface="+mn-lt"/>
              </a:rPr>
              <a:t>夏麟豪、李禹夕：负责数据记录、仪器接线</a:t>
            </a:r>
            <a:br>
              <a:rPr lang="en-US" altLang="zh-CN" sz="2000" dirty="0">
                <a:solidFill>
                  <a:schemeClr val="tx2"/>
                </a:solidFill>
                <a:latin typeface="+mj-ea"/>
                <a:ea typeface="+mj-ea"/>
                <a:sym typeface="+mn-lt"/>
              </a:rPr>
            </a:br>
            <a:r>
              <a:rPr lang="zh-CN" altLang="en-US" sz="2000" dirty="0">
                <a:solidFill>
                  <a:schemeClr val="tx2"/>
                </a:solidFill>
                <a:latin typeface="+mj-ea"/>
                <a:ea typeface="+mj-ea"/>
                <a:sym typeface="+mn-lt"/>
              </a:rPr>
              <a:t>陈镇：负责汇报答辩</a:t>
            </a:r>
            <a:endParaRPr lang="en-US" altLang="zh-CN" sz="2000" dirty="0">
              <a:solidFill>
                <a:schemeClr val="tx2"/>
              </a:solidFill>
              <a:latin typeface="+mj-ea"/>
              <a:ea typeface="+mj-ea"/>
              <a:sym typeface="+mn-lt"/>
            </a:endParaRPr>
          </a:p>
          <a:p>
            <a:pPr defTabSz="457200">
              <a:lnSpc>
                <a:spcPct val="130000"/>
              </a:lnSpc>
              <a:defRPr/>
            </a:pPr>
            <a:r>
              <a:rPr lang="zh-CN" altLang="en-US" sz="2000" dirty="0">
                <a:solidFill>
                  <a:schemeClr val="tx2"/>
                </a:solidFill>
                <a:latin typeface="+mj-ea"/>
                <a:ea typeface="+mj-ea"/>
                <a:sym typeface="+mn-lt"/>
              </a:rPr>
              <a:t>寇晨冉、孟学莲：负责图表绘制</a:t>
            </a:r>
            <a:endParaRPr lang="en-US" altLang="zh-CN" sz="2000" dirty="0">
              <a:solidFill>
                <a:schemeClr val="tx2"/>
              </a:solidFill>
              <a:latin typeface="+mj-ea"/>
              <a:ea typeface="+mj-ea"/>
              <a:sym typeface="+mn-lt"/>
            </a:endParaRPr>
          </a:p>
          <a:p>
            <a:pPr algn="just">
              <a:lnSpc>
                <a:spcPct val="180000"/>
              </a:lnSpc>
            </a:pPr>
            <a:endParaRPr lang="zh-CN" altLang="en-US" dirty="0">
              <a:solidFill>
                <a:schemeClr val="tx2"/>
              </a:solidFill>
              <a:latin typeface="+mj-ea"/>
              <a:ea typeface="+mj-ea"/>
              <a:sym typeface="+mn-ea"/>
            </a:endParaRPr>
          </a:p>
          <a:p>
            <a:pPr algn="just"/>
            <a:endParaRPr lang="zh-CN" altLang="en-US" dirty="0">
              <a:solidFill>
                <a:schemeClr val="tx2"/>
              </a:soli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31">
            <a:extLst>
              <a:ext uri="{FF2B5EF4-FFF2-40B4-BE49-F238E27FC236}">
                <a16:creationId xmlns:a16="http://schemas.microsoft.com/office/drawing/2014/main" id="{1FF5B044-E1D4-402D-BF9E-5A0F593B2D13}"/>
              </a:ext>
            </a:extLst>
          </p:cNvPr>
          <p:cNvSpPr/>
          <p:nvPr/>
        </p:nvSpPr>
        <p:spPr>
          <a:xfrm>
            <a:off x="10655901" y="4919717"/>
            <a:ext cx="939137" cy="939137"/>
          </a:xfrm>
          <a:prstGeom prst="ellipse">
            <a:avLst/>
          </a:prstGeom>
          <a:gradFill flip="none" rotWithShape="1">
            <a:gsLst>
              <a:gs pos="0">
                <a:srgbClr val="2E3AFF">
                  <a:alpha val="20000"/>
                </a:srgbClr>
              </a:gs>
              <a:gs pos="100000">
                <a:srgbClr val="008CFB">
                  <a:alpha val="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微信：2090298045【陈西】公众号：陈西设计之家。微信搜索即可。更多免费PPT模版教程等都可以在公众号内获取。PPT高端定制/发布会PPT设计">
            <a:extLst>
              <a:ext uri="{FF2B5EF4-FFF2-40B4-BE49-F238E27FC236}">
                <a16:creationId xmlns:a16="http://schemas.microsoft.com/office/drawing/2014/main" id="{55B3F28B-7789-4F47-B03F-C383EA729C15}"/>
              </a:ext>
            </a:extLst>
          </p:cNvPr>
          <p:cNvSpPr/>
          <p:nvPr/>
        </p:nvSpPr>
        <p:spPr>
          <a:xfrm>
            <a:off x="1464038" y="1143000"/>
            <a:ext cx="9263924" cy="4572000"/>
          </a:xfrm>
          <a:prstGeom prst="roundRect">
            <a:avLst>
              <a:gd name="adj" fmla="val 3536"/>
            </a:avLst>
          </a:prstGeom>
          <a:solidFill>
            <a:schemeClr val="bg1"/>
          </a:solidFill>
          <a:ln>
            <a:noFill/>
          </a:ln>
          <a:effectLst>
            <a:outerShdw blurRad="317500" sx="102000" sy="102000" algn="ctr" rotWithShape="0">
              <a:schemeClr val="tx1">
                <a:lumMod val="95000"/>
                <a:lumOff val="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18AB0117-4148-43EE-9FC4-A6A5B4C76F1B}"/>
              </a:ext>
            </a:extLst>
          </p:cNvPr>
          <p:cNvSpPr/>
          <p:nvPr/>
        </p:nvSpPr>
        <p:spPr>
          <a:xfrm>
            <a:off x="0" y="0"/>
            <a:ext cx="2086492" cy="1993983"/>
          </a:xfrm>
          <a:custGeom>
            <a:avLst/>
            <a:gdLst>
              <a:gd name="connsiteX0" fmla="*/ 0 w 2086492"/>
              <a:gd name="connsiteY0" fmla="*/ 0 h 1989675"/>
              <a:gd name="connsiteX1" fmla="*/ 1945516 w 2086492"/>
              <a:gd name="connsiteY1" fmla="*/ 0 h 1989675"/>
              <a:gd name="connsiteX2" fmla="*/ 1977725 w 2086492"/>
              <a:gd name="connsiteY2" fmla="*/ 66862 h 1989675"/>
              <a:gd name="connsiteX3" fmla="*/ 2086492 w 2086492"/>
              <a:gd name="connsiteY3" fmla="*/ 605605 h 1989675"/>
              <a:gd name="connsiteX4" fmla="*/ 702422 w 2086492"/>
              <a:gd name="connsiteY4" fmla="*/ 1989675 h 1989675"/>
              <a:gd name="connsiteX5" fmla="*/ 42692 w 2086492"/>
              <a:gd name="connsiteY5" fmla="*/ 1822625 h 1989675"/>
              <a:gd name="connsiteX6" fmla="*/ 0 w 2086492"/>
              <a:gd name="connsiteY6" fmla="*/ 1796689 h 198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6492" h="1989675">
                <a:moveTo>
                  <a:pt x="0" y="0"/>
                </a:moveTo>
                <a:lnTo>
                  <a:pt x="1945516" y="0"/>
                </a:lnTo>
                <a:lnTo>
                  <a:pt x="1977725" y="66862"/>
                </a:lnTo>
                <a:cubicBezTo>
                  <a:pt x="2047763" y="232450"/>
                  <a:pt x="2086492" y="414505"/>
                  <a:pt x="2086492" y="605605"/>
                </a:cubicBezTo>
                <a:cubicBezTo>
                  <a:pt x="2086492" y="1370006"/>
                  <a:pt x="1466823" y="1989675"/>
                  <a:pt x="702422" y="1989675"/>
                </a:cubicBezTo>
                <a:cubicBezTo>
                  <a:pt x="463547" y="1989675"/>
                  <a:pt x="238805" y="1929161"/>
                  <a:pt x="42692" y="1822625"/>
                </a:cubicBezTo>
                <a:lnTo>
                  <a:pt x="0" y="1796689"/>
                </a:lnTo>
                <a:close/>
              </a:path>
            </a:pathLst>
          </a:custGeom>
          <a:gradFill flip="none" rotWithShape="1">
            <a:gsLst>
              <a:gs pos="0">
                <a:srgbClr val="2E3AFF"/>
              </a:gs>
              <a:gs pos="100000">
                <a:srgbClr val="008CFB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7810340-77B5-446A-84D4-48B12567BCF4}"/>
              </a:ext>
            </a:extLst>
          </p:cNvPr>
          <p:cNvSpPr/>
          <p:nvPr/>
        </p:nvSpPr>
        <p:spPr>
          <a:xfrm>
            <a:off x="1620211" y="738298"/>
            <a:ext cx="932560" cy="932560"/>
          </a:xfrm>
          <a:prstGeom prst="ellipse">
            <a:avLst/>
          </a:prstGeom>
          <a:gradFill flip="none" rotWithShape="1">
            <a:gsLst>
              <a:gs pos="0">
                <a:srgbClr val="FC5D00"/>
              </a:gs>
              <a:gs pos="100000">
                <a:srgbClr val="FF9149"/>
              </a:gs>
            </a:gsLst>
            <a:lin ang="2700000" scaled="1"/>
            <a:tileRect/>
          </a:gradFill>
          <a:ln>
            <a:noFill/>
          </a:ln>
          <a:effectLst>
            <a:outerShdw blurRad="152400" dist="50800" dir="2700000" algn="tl" rotWithShape="0">
              <a:srgbClr val="FC5D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微信：2090298045【陈西】公众号：陈西设计之家。微信搜索即可。更多免费PPT模版教程等都可以在公众号内获取。PPT高端定制/发布会PPT设计">
            <a:extLst>
              <a:ext uri="{FF2B5EF4-FFF2-40B4-BE49-F238E27FC236}">
                <a16:creationId xmlns:a16="http://schemas.microsoft.com/office/drawing/2014/main" id="{C5F6E3A6-91E3-4D9E-86F6-C6FDE68F502E}"/>
              </a:ext>
            </a:extLst>
          </p:cNvPr>
          <p:cNvSpPr/>
          <p:nvPr/>
        </p:nvSpPr>
        <p:spPr>
          <a:xfrm>
            <a:off x="412692" y="5084370"/>
            <a:ext cx="2768140" cy="1773630"/>
          </a:xfrm>
          <a:custGeom>
            <a:avLst/>
            <a:gdLst>
              <a:gd name="connsiteX0" fmla="*/ 1384070 w 2768140"/>
              <a:gd name="connsiteY0" fmla="*/ 0 h 1773630"/>
              <a:gd name="connsiteX1" fmla="*/ 2768140 w 2768140"/>
              <a:gd name="connsiteY1" fmla="*/ 1384070 h 1773630"/>
              <a:gd name="connsiteX2" fmla="*/ 2740021 w 2768140"/>
              <a:gd name="connsiteY2" fmla="*/ 1663009 h 1773630"/>
              <a:gd name="connsiteX3" fmla="*/ 2711577 w 2768140"/>
              <a:gd name="connsiteY3" fmla="*/ 1773630 h 1773630"/>
              <a:gd name="connsiteX4" fmla="*/ 56563 w 2768140"/>
              <a:gd name="connsiteY4" fmla="*/ 1773630 h 1773630"/>
              <a:gd name="connsiteX5" fmla="*/ 28119 w 2768140"/>
              <a:gd name="connsiteY5" fmla="*/ 1663009 h 1773630"/>
              <a:gd name="connsiteX6" fmla="*/ 0 w 2768140"/>
              <a:gd name="connsiteY6" fmla="*/ 1384070 h 1773630"/>
              <a:gd name="connsiteX7" fmla="*/ 1384070 w 2768140"/>
              <a:gd name="connsiteY7" fmla="*/ 0 h 177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68140" h="1773630">
                <a:moveTo>
                  <a:pt x="1384070" y="0"/>
                </a:moveTo>
                <a:cubicBezTo>
                  <a:pt x="2148471" y="0"/>
                  <a:pt x="2768140" y="619669"/>
                  <a:pt x="2768140" y="1384070"/>
                </a:cubicBezTo>
                <a:cubicBezTo>
                  <a:pt x="2768140" y="1479620"/>
                  <a:pt x="2758458" y="1572909"/>
                  <a:pt x="2740021" y="1663009"/>
                </a:cubicBezTo>
                <a:lnTo>
                  <a:pt x="2711577" y="1773630"/>
                </a:lnTo>
                <a:lnTo>
                  <a:pt x="56563" y="1773630"/>
                </a:lnTo>
                <a:lnTo>
                  <a:pt x="28119" y="1663009"/>
                </a:lnTo>
                <a:cubicBezTo>
                  <a:pt x="9682" y="1572909"/>
                  <a:pt x="0" y="1479620"/>
                  <a:pt x="0" y="1384070"/>
                </a:cubicBezTo>
                <a:cubicBezTo>
                  <a:pt x="0" y="619669"/>
                  <a:pt x="619669" y="0"/>
                  <a:pt x="1384070" y="0"/>
                </a:cubicBezTo>
                <a:close/>
              </a:path>
            </a:pathLst>
          </a:custGeom>
          <a:gradFill flip="none" rotWithShape="1">
            <a:gsLst>
              <a:gs pos="0">
                <a:srgbClr val="2E3AFF">
                  <a:alpha val="20000"/>
                </a:srgbClr>
              </a:gs>
              <a:gs pos="100000">
                <a:srgbClr val="008CFB">
                  <a:alpha val="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E580B343-1B8B-4AFB-A693-D1935BAC7DD9}"/>
              </a:ext>
            </a:extLst>
          </p:cNvPr>
          <p:cNvSpPr/>
          <p:nvPr/>
        </p:nvSpPr>
        <p:spPr>
          <a:xfrm>
            <a:off x="10419380" y="5361955"/>
            <a:ext cx="706089" cy="706089"/>
          </a:xfrm>
          <a:prstGeom prst="ellipse">
            <a:avLst/>
          </a:prstGeom>
          <a:gradFill flip="none" rotWithShape="1">
            <a:gsLst>
              <a:gs pos="0">
                <a:srgbClr val="FC5D00"/>
              </a:gs>
              <a:gs pos="100000">
                <a:srgbClr val="FF9149"/>
              </a:gs>
            </a:gsLst>
            <a:lin ang="2700000" scaled="1"/>
            <a:tileRect/>
          </a:gradFill>
          <a:ln>
            <a:noFill/>
          </a:ln>
          <a:effectLst>
            <a:outerShdw blurRad="152400" dist="50800" dir="2700000" algn="tl" rotWithShape="0">
              <a:srgbClr val="FC5D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245F145C-441B-4F67-A894-AA4C59008A8D}"/>
              </a:ext>
            </a:extLst>
          </p:cNvPr>
          <p:cNvSpPr/>
          <p:nvPr/>
        </p:nvSpPr>
        <p:spPr>
          <a:xfrm>
            <a:off x="10882617" y="0"/>
            <a:ext cx="1309383" cy="1201461"/>
          </a:xfrm>
          <a:custGeom>
            <a:avLst/>
            <a:gdLst>
              <a:gd name="connsiteX0" fmla="*/ 0 w 1309383"/>
              <a:gd name="connsiteY0" fmla="*/ 0 h 1201461"/>
              <a:gd name="connsiteX1" fmla="*/ 1309383 w 1309383"/>
              <a:gd name="connsiteY1" fmla="*/ 0 h 1201461"/>
              <a:gd name="connsiteX2" fmla="*/ 1309383 w 1309383"/>
              <a:gd name="connsiteY2" fmla="*/ 1201461 h 1201461"/>
              <a:gd name="connsiteX3" fmla="*/ 1229615 w 1309383"/>
              <a:gd name="connsiteY3" fmla="*/ 1197433 h 1201461"/>
              <a:gd name="connsiteX4" fmla="*/ 15177 w 1309383"/>
              <a:gd name="connsiteY4" fmla="*/ 99447 h 1201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9383" h="1201461">
                <a:moveTo>
                  <a:pt x="0" y="0"/>
                </a:moveTo>
                <a:lnTo>
                  <a:pt x="1309383" y="0"/>
                </a:lnTo>
                <a:lnTo>
                  <a:pt x="1309383" y="1201461"/>
                </a:lnTo>
                <a:lnTo>
                  <a:pt x="1229615" y="1197433"/>
                </a:lnTo>
                <a:cubicBezTo>
                  <a:pt x="624746" y="1136006"/>
                  <a:pt x="135018" y="685095"/>
                  <a:pt x="15177" y="99447"/>
                </a:cubicBezTo>
                <a:close/>
              </a:path>
            </a:pathLst>
          </a:custGeom>
          <a:gradFill flip="none" rotWithShape="1">
            <a:gsLst>
              <a:gs pos="0">
                <a:srgbClr val="2E3AFF"/>
              </a:gs>
              <a:gs pos="100000">
                <a:srgbClr val="008CFB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微信：2090298045【陈西】公众号：陈西设计之家。微信搜索即可。更多免费PPT模版教程等都可以在公众号内获取。PPT高端定制/发布会PPT设计">
            <a:extLst>
              <a:ext uri="{FF2B5EF4-FFF2-40B4-BE49-F238E27FC236}">
                <a16:creationId xmlns:a16="http://schemas.microsoft.com/office/drawing/2014/main" id="{E8D6F682-8C01-406A-AF1B-AA18F90B5227}"/>
              </a:ext>
            </a:extLst>
          </p:cNvPr>
          <p:cNvSpPr txBox="1"/>
          <p:nvPr/>
        </p:nvSpPr>
        <p:spPr>
          <a:xfrm>
            <a:off x="1915886" y="2858697"/>
            <a:ext cx="83602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gradFill>
                  <a:gsLst>
                    <a:gs pos="0">
                      <a:srgbClr val="2E3AFF"/>
                    </a:gs>
                    <a:gs pos="100000">
                      <a:srgbClr val="008CFB"/>
                    </a:gs>
                  </a:gsLst>
                  <a:lin ang="27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谢谢观看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ACC02CB-E3F0-4B52-81C8-6FC5EE84DBED}"/>
              </a:ext>
            </a:extLst>
          </p:cNvPr>
          <p:cNvSpPr txBox="1"/>
          <p:nvPr/>
        </p:nvSpPr>
        <p:spPr>
          <a:xfrm>
            <a:off x="4463717" y="1588236"/>
            <a:ext cx="32645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gradFill>
                  <a:gsLst>
                    <a:gs pos="0">
                      <a:srgbClr val="2E3AFF"/>
                    </a:gs>
                    <a:gs pos="100000">
                      <a:srgbClr val="008CFB"/>
                    </a:gs>
                  </a:gsLst>
                  <a:lin ang="27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2024</a:t>
            </a:r>
            <a:endParaRPr lang="zh-CN" altLang="en-US" sz="7200" dirty="0">
              <a:gradFill>
                <a:gsLst>
                  <a:gs pos="0">
                    <a:srgbClr val="2E3AFF"/>
                  </a:gs>
                  <a:gs pos="100000">
                    <a:srgbClr val="008CFB"/>
                  </a:gs>
                </a:gsLst>
                <a:lin ang="2700000" scaled="1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1" name="微信：2090298045【陈西】公众号：陈西设计之家。微信搜索即可。更多免费PPT模版教程等都可以在公众号内获取。PPT高端定制/发布会PPT设计">
            <a:extLst>
              <a:ext uri="{FF2B5EF4-FFF2-40B4-BE49-F238E27FC236}">
                <a16:creationId xmlns:a16="http://schemas.microsoft.com/office/drawing/2014/main" id="{19FE3D23-A67C-4202-8DFC-C3E90BC213CA}"/>
              </a:ext>
            </a:extLst>
          </p:cNvPr>
          <p:cNvSpPr/>
          <p:nvPr/>
        </p:nvSpPr>
        <p:spPr>
          <a:xfrm>
            <a:off x="5090160" y="4776361"/>
            <a:ext cx="2011680" cy="347090"/>
          </a:xfrm>
          <a:prstGeom prst="roundRect">
            <a:avLst>
              <a:gd name="adj" fmla="val 50000"/>
            </a:avLst>
          </a:prstGeom>
          <a:noFill/>
          <a:ln>
            <a:gradFill>
              <a:gsLst>
                <a:gs pos="0">
                  <a:srgbClr val="2E3AFF"/>
                </a:gs>
                <a:gs pos="100000">
                  <a:srgbClr val="008CFB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0A03412-EC19-4040-AD45-76DC5D047F4D}"/>
              </a:ext>
            </a:extLst>
          </p:cNvPr>
          <p:cNvSpPr txBox="1"/>
          <p:nvPr/>
        </p:nvSpPr>
        <p:spPr>
          <a:xfrm>
            <a:off x="5138058" y="4799273"/>
            <a:ext cx="1915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gradFill>
                  <a:gsLst>
                    <a:gs pos="0">
                      <a:srgbClr val="2E3AFF"/>
                    </a:gs>
                    <a:gs pos="100000">
                      <a:srgbClr val="008CFB"/>
                    </a:gs>
                  </a:gsLst>
                  <a:lin ang="5400000" scaled="1"/>
                </a:gradFill>
              </a:rPr>
              <a:t>汇报小组：第 </a:t>
            </a:r>
            <a:r>
              <a:rPr lang="en-US" altLang="zh-CN" sz="1400" dirty="0">
                <a:gradFill>
                  <a:gsLst>
                    <a:gs pos="0">
                      <a:srgbClr val="2E3AFF"/>
                    </a:gs>
                    <a:gs pos="100000">
                      <a:srgbClr val="008CFB"/>
                    </a:gs>
                  </a:gsLst>
                  <a:lin ang="5400000" scaled="1"/>
                </a:gradFill>
              </a:rPr>
              <a:t>1 </a:t>
            </a:r>
            <a:r>
              <a:rPr lang="zh-CN" altLang="en-US" sz="1400" dirty="0">
                <a:gradFill>
                  <a:gsLst>
                    <a:gs pos="0">
                      <a:srgbClr val="2E3AFF"/>
                    </a:gs>
                    <a:gs pos="100000">
                      <a:srgbClr val="008CFB"/>
                    </a:gs>
                  </a:gsLst>
                  <a:lin ang="5400000" scaled="1"/>
                </a:gradFill>
              </a:rPr>
              <a:t>小组</a:t>
            </a: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E26C0937-5357-411C-B6D9-122312E25335}"/>
              </a:ext>
            </a:extLst>
          </p:cNvPr>
          <p:cNvGrpSpPr/>
          <p:nvPr/>
        </p:nvGrpSpPr>
        <p:grpSpPr>
          <a:xfrm>
            <a:off x="4263441" y="2032000"/>
            <a:ext cx="3665118" cy="290946"/>
            <a:chOff x="4299568" y="2032000"/>
            <a:chExt cx="3665118" cy="290946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85CE6AA8-5671-43C5-B817-F653BFEB4727}"/>
                </a:ext>
              </a:extLst>
            </p:cNvPr>
            <p:cNvGrpSpPr/>
            <p:nvPr/>
          </p:nvGrpSpPr>
          <p:grpSpPr>
            <a:xfrm>
              <a:off x="7439440" y="2032000"/>
              <a:ext cx="525246" cy="290946"/>
              <a:chOff x="7485169" y="2032000"/>
              <a:chExt cx="634010" cy="290946"/>
            </a:xfrm>
          </p:grpSpPr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19E846A7-AA18-40FE-91D5-C66C26E2A6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85169" y="2032000"/>
                <a:ext cx="486228" cy="0"/>
              </a:xfrm>
              <a:prstGeom prst="line">
                <a:avLst/>
              </a:prstGeom>
              <a:ln w="9525" cap="rnd">
                <a:gradFill>
                  <a:gsLst>
                    <a:gs pos="0">
                      <a:srgbClr val="008CFB"/>
                    </a:gs>
                    <a:gs pos="100000">
                      <a:srgbClr val="008CFB">
                        <a:alpha val="0"/>
                      </a:srgbClr>
                    </a:gs>
                  </a:gsLst>
                  <a:lin ang="0" scaled="0"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FB15D27E-ACF4-4A34-B2EB-93B0C6FA6D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32951" y="2165927"/>
                <a:ext cx="486228" cy="0"/>
              </a:xfrm>
              <a:prstGeom prst="line">
                <a:avLst/>
              </a:prstGeom>
              <a:ln w="9525" cap="rnd">
                <a:gradFill>
                  <a:gsLst>
                    <a:gs pos="0">
                      <a:srgbClr val="008CFB"/>
                    </a:gs>
                    <a:gs pos="100000">
                      <a:srgbClr val="008CFB">
                        <a:alpha val="0"/>
                      </a:srgbClr>
                    </a:gs>
                  </a:gsLst>
                  <a:lin ang="0" scaled="0"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4597DFD9-AB59-4723-BC1B-C3B5FFC219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85169" y="2322946"/>
                <a:ext cx="486228" cy="0"/>
              </a:xfrm>
              <a:prstGeom prst="line">
                <a:avLst/>
              </a:prstGeom>
              <a:ln w="9525" cap="rnd">
                <a:gradFill>
                  <a:gsLst>
                    <a:gs pos="0">
                      <a:srgbClr val="008CFB"/>
                    </a:gs>
                    <a:gs pos="100000">
                      <a:srgbClr val="008CFB">
                        <a:alpha val="0"/>
                      </a:srgbClr>
                    </a:gs>
                  </a:gsLst>
                  <a:lin ang="0" scaled="0"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00C86CD9-DE01-4A84-9141-8A1EFB34C2E8}"/>
                </a:ext>
              </a:extLst>
            </p:cNvPr>
            <p:cNvGrpSpPr/>
            <p:nvPr/>
          </p:nvGrpSpPr>
          <p:grpSpPr>
            <a:xfrm flipH="1">
              <a:off x="4299568" y="2032000"/>
              <a:ext cx="525246" cy="290946"/>
              <a:chOff x="7485169" y="2032000"/>
              <a:chExt cx="634010" cy="290946"/>
            </a:xfrm>
          </p:grpSpPr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88B9A231-A1EE-4FD9-B97B-94F40C6C31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85169" y="2032000"/>
                <a:ext cx="486228" cy="0"/>
              </a:xfrm>
              <a:prstGeom prst="line">
                <a:avLst/>
              </a:prstGeom>
              <a:ln w="9525" cap="rnd">
                <a:gradFill>
                  <a:gsLst>
                    <a:gs pos="0">
                      <a:srgbClr val="008CFB"/>
                    </a:gs>
                    <a:gs pos="100000">
                      <a:srgbClr val="008CFB">
                        <a:alpha val="0"/>
                      </a:srgbClr>
                    </a:gs>
                  </a:gsLst>
                  <a:lin ang="0" scaled="0"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微信：2090298045【陈西】公众号：陈西设计之家。微信搜索即可。更多免费PPT模版教程等都可以在公众号内获取。PPT高端定制/发布会PPT设计">
                <a:extLst>
                  <a:ext uri="{FF2B5EF4-FFF2-40B4-BE49-F238E27FC236}">
                    <a16:creationId xmlns:a16="http://schemas.microsoft.com/office/drawing/2014/main" id="{7036AB14-5143-40B9-BEF3-8D09099462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32951" y="2165927"/>
                <a:ext cx="486228" cy="0"/>
              </a:xfrm>
              <a:prstGeom prst="line">
                <a:avLst/>
              </a:prstGeom>
              <a:ln w="9525" cap="rnd">
                <a:gradFill>
                  <a:gsLst>
                    <a:gs pos="0">
                      <a:srgbClr val="008CFB"/>
                    </a:gs>
                    <a:gs pos="100000">
                      <a:srgbClr val="008CFB">
                        <a:alpha val="0"/>
                      </a:srgbClr>
                    </a:gs>
                  </a:gsLst>
                  <a:lin ang="0" scaled="0"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2161866D-3380-4BDF-98AB-E8564DB4B0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85169" y="2322946"/>
                <a:ext cx="486228" cy="0"/>
              </a:xfrm>
              <a:prstGeom prst="line">
                <a:avLst/>
              </a:prstGeom>
              <a:ln w="9525" cap="rnd">
                <a:gradFill>
                  <a:gsLst>
                    <a:gs pos="0">
                      <a:srgbClr val="008CFB"/>
                    </a:gs>
                    <a:gs pos="100000">
                      <a:srgbClr val="008CFB">
                        <a:alpha val="0"/>
                      </a:srgbClr>
                    </a:gs>
                  </a:gsLst>
                  <a:lin ang="0" scaled="0"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8" name="微信：2090298045【陈西】公众号：陈西设计之家。微信搜索即可。更多免费PPT模版教程等都可以在公众号内获取。PPT高端定制/发布会PPT设计">
            <a:extLst>
              <a:ext uri="{FF2B5EF4-FFF2-40B4-BE49-F238E27FC236}">
                <a16:creationId xmlns:a16="http://schemas.microsoft.com/office/drawing/2014/main" id="{6852978C-E8BB-44F5-A657-5A58F9AC8ADF}"/>
              </a:ext>
            </a:extLst>
          </p:cNvPr>
          <p:cNvSpPr/>
          <p:nvPr/>
        </p:nvSpPr>
        <p:spPr>
          <a:xfrm>
            <a:off x="10341151" y="864961"/>
            <a:ext cx="699042" cy="932560"/>
          </a:xfrm>
          <a:custGeom>
            <a:avLst/>
            <a:gdLst>
              <a:gd name="connsiteX0" fmla="*/ 1043250 w 1088970"/>
              <a:gd name="connsiteY0" fmla="*/ 1361304 h 1452744"/>
              <a:gd name="connsiteX1" fmla="*/ 1088970 w 1088970"/>
              <a:gd name="connsiteY1" fmla="*/ 1407024 h 1452744"/>
              <a:gd name="connsiteX2" fmla="*/ 1043250 w 1088970"/>
              <a:gd name="connsiteY2" fmla="*/ 1452744 h 1452744"/>
              <a:gd name="connsiteX3" fmla="*/ 997530 w 1088970"/>
              <a:gd name="connsiteY3" fmla="*/ 1407024 h 1452744"/>
              <a:gd name="connsiteX4" fmla="*/ 1043250 w 1088970"/>
              <a:gd name="connsiteY4" fmla="*/ 1361304 h 1452744"/>
              <a:gd name="connsiteX5" fmla="*/ 876995 w 1088970"/>
              <a:gd name="connsiteY5" fmla="*/ 1361304 h 1452744"/>
              <a:gd name="connsiteX6" fmla="*/ 922715 w 1088970"/>
              <a:gd name="connsiteY6" fmla="*/ 1407024 h 1452744"/>
              <a:gd name="connsiteX7" fmla="*/ 876995 w 1088970"/>
              <a:gd name="connsiteY7" fmla="*/ 1452744 h 1452744"/>
              <a:gd name="connsiteX8" fmla="*/ 831275 w 1088970"/>
              <a:gd name="connsiteY8" fmla="*/ 1407024 h 1452744"/>
              <a:gd name="connsiteX9" fmla="*/ 876995 w 1088970"/>
              <a:gd name="connsiteY9" fmla="*/ 1361304 h 1452744"/>
              <a:gd name="connsiteX10" fmla="*/ 710740 w 1088970"/>
              <a:gd name="connsiteY10" fmla="*/ 1361304 h 1452744"/>
              <a:gd name="connsiteX11" fmla="*/ 756460 w 1088970"/>
              <a:gd name="connsiteY11" fmla="*/ 1407024 h 1452744"/>
              <a:gd name="connsiteX12" fmla="*/ 710740 w 1088970"/>
              <a:gd name="connsiteY12" fmla="*/ 1452744 h 1452744"/>
              <a:gd name="connsiteX13" fmla="*/ 665020 w 1088970"/>
              <a:gd name="connsiteY13" fmla="*/ 1407024 h 1452744"/>
              <a:gd name="connsiteX14" fmla="*/ 710740 w 1088970"/>
              <a:gd name="connsiteY14" fmla="*/ 1361304 h 1452744"/>
              <a:gd name="connsiteX15" fmla="*/ 544485 w 1088970"/>
              <a:gd name="connsiteY15" fmla="*/ 1361304 h 1452744"/>
              <a:gd name="connsiteX16" fmla="*/ 590205 w 1088970"/>
              <a:gd name="connsiteY16" fmla="*/ 1407024 h 1452744"/>
              <a:gd name="connsiteX17" fmla="*/ 544485 w 1088970"/>
              <a:gd name="connsiteY17" fmla="*/ 1452744 h 1452744"/>
              <a:gd name="connsiteX18" fmla="*/ 498765 w 1088970"/>
              <a:gd name="connsiteY18" fmla="*/ 1407024 h 1452744"/>
              <a:gd name="connsiteX19" fmla="*/ 544485 w 1088970"/>
              <a:gd name="connsiteY19" fmla="*/ 1361304 h 1452744"/>
              <a:gd name="connsiteX20" fmla="*/ 378230 w 1088970"/>
              <a:gd name="connsiteY20" fmla="*/ 1361304 h 1452744"/>
              <a:gd name="connsiteX21" fmla="*/ 423950 w 1088970"/>
              <a:gd name="connsiteY21" fmla="*/ 1407024 h 1452744"/>
              <a:gd name="connsiteX22" fmla="*/ 378230 w 1088970"/>
              <a:gd name="connsiteY22" fmla="*/ 1452744 h 1452744"/>
              <a:gd name="connsiteX23" fmla="*/ 332510 w 1088970"/>
              <a:gd name="connsiteY23" fmla="*/ 1407024 h 1452744"/>
              <a:gd name="connsiteX24" fmla="*/ 378230 w 1088970"/>
              <a:gd name="connsiteY24" fmla="*/ 1361304 h 1452744"/>
              <a:gd name="connsiteX25" fmla="*/ 211975 w 1088970"/>
              <a:gd name="connsiteY25" fmla="*/ 1361304 h 1452744"/>
              <a:gd name="connsiteX26" fmla="*/ 257695 w 1088970"/>
              <a:gd name="connsiteY26" fmla="*/ 1407024 h 1452744"/>
              <a:gd name="connsiteX27" fmla="*/ 211975 w 1088970"/>
              <a:gd name="connsiteY27" fmla="*/ 1452744 h 1452744"/>
              <a:gd name="connsiteX28" fmla="*/ 166255 w 1088970"/>
              <a:gd name="connsiteY28" fmla="*/ 1407024 h 1452744"/>
              <a:gd name="connsiteX29" fmla="*/ 211975 w 1088970"/>
              <a:gd name="connsiteY29" fmla="*/ 1361304 h 1452744"/>
              <a:gd name="connsiteX30" fmla="*/ 45720 w 1088970"/>
              <a:gd name="connsiteY30" fmla="*/ 1361304 h 1452744"/>
              <a:gd name="connsiteX31" fmla="*/ 91440 w 1088970"/>
              <a:gd name="connsiteY31" fmla="*/ 1407024 h 1452744"/>
              <a:gd name="connsiteX32" fmla="*/ 45720 w 1088970"/>
              <a:gd name="connsiteY32" fmla="*/ 1452744 h 1452744"/>
              <a:gd name="connsiteX33" fmla="*/ 0 w 1088970"/>
              <a:gd name="connsiteY33" fmla="*/ 1407024 h 1452744"/>
              <a:gd name="connsiteX34" fmla="*/ 45720 w 1088970"/>
              <a:gd name="connsiteY34" fmla="*/ 1361304 h 1452744"/>
              <a:gd name="connsiteX35" fmla="*/ 1043250 w 1088970"/>
              <a:gd name="connsiteY35" fmla="*/ 1210048 h 1452744"/>
              <a:gd name="connsiteX36" fmla="*/ 1088970 w 1088970"/>
              <a:gd name="connsiteY36" fmla="*/ 1255768 h 1452744"/>
              <a:gd name="connsiteX37" fmla="*/ 1043250 w 1088970"/>
              <a:gd name="connsiteY37" fmla="*/ 1301488 h 1452744"/>
              <a:gd name="connsiteX38" fmla="*/ 997530 w 1088970"/>
              <a:gd name="connsiteY38" fmla="*/ 1255768 h 1452744"/>
              <a:gd name="connsiteX39" fmla="*/ 1043250 w 1088970"/>
              <a:gd name="connsiteY39" fmla="*/ 1210048 h 1452744"/>
              <a:gd name="connsiteX40" fmla="*/ 876995 w 1088970"/>
              <a:gd name="connsiteY40" fmla="*/ 1210048 h 1452744"/>
              <a:gd name="connsiteX41" fmla="*/ 922715 w 1088970"/>
              <a:gd name="connsiteY41" fmla="*/ 1255768 h 1452744"/>
              <a:gd name="connsiteX42" fmla="*/ 876995 w 1088970"/>
              <a:gd name="connsiteY42" fmla="*/ 1301488 h 1452744"/>
              <a:gd name="connsiteX43" fmla="*/ 831275 w 1088970"/>
              <a:gd name="connsiteY43" fmla="*/ 1255768 h 1452744"/>
              <a:gd name="connsiteX44" fmla="*/ 876995 w 1088970"/>
              <a:gd name="connsiteY44" fmla="*/ 1210048 h 1452744"/>
              <a:gd name="connsiteX45" fmla="*/ 710740 w 1088970"/>
              <a:gd name="connsiteY45" fmla="*/ 1210048 h 1452744"/>
              <a:gd name="connsiteX46" fmla="*/ 756460 w 1088970"/>
              <a:gd name="connsiteY46" fmla="*/ 1255768 h 1452744"/>
              <a:gd name="connsiteX47" fmla="*/ 710740 w 1088970"/>
              <a:gd name="connsiteY47" fmla="*/ 1301488 h 1452744"/>
              <a:gd name="connsiteX48" fmla="*/ 665020 w 1088970"/>
              <a:gd name="connsiteY48" fmla="*/ 1255768 h 1452744"/>
              <a:gd name="connsiteX49" fmla="*/ 710740 w 1088970"/>
              <a:gd name="connsiteY49" fmla="*/ 1210048 h 1452744"/>
              <a:gd name="connsiteX50" fmla="*/ 544485 w 1088970"/>
              <a:gd name="connsiteY50" fmla="*/ 1210048 h 1452744"/>
              <a:gd name="connsiteX51" fmla="*/ 590205 w 1088970"/>
              <a:gd name="connsiteY51" fmla="*/ 1255768 h 1452744"/>
              <a:gd name="connsiteX52" fmla="*/ 544485 w 1088970"/>
              <a:gd name="connsiteY52" fmla="*/ 1301488 h 1452744"/>
              <a:gd name="connsiteX53" fmla="*/ 498765 w 1088970"/>
              <a:gd name="connsiteY53" fmla="*/ 1255768 h 1452744"/>
              <a:gd name="connsiteX54" fmla="*/ 544485 w 1088970"/>
              <a:gd name="connsiteY54" fmla="*/ 1210048 h 1452744"/>
              <a:gd name="connsiteX55" fmla="*/ 378230 w 1088970"/>
              <a:gd name="connsiteY55" fmla="*/ 1210048 h 1452744"/>
              <a:gd name="connsiteX56" fmla="*/ 423950 w 1088970"/>
              <a:gd name="connsiteY56" fmla="*/ 1255768 h 1452744"/>
              <a:gd name="connsiteX57" fmla="*/ 378230 w 1088970"/>
              <a:gd name="connsiteY57" fmla="*/ 1301488 h 1452744"/>
              <a:gd name="connsiteX58" fmla="*/ 332510 w 1088970"/>
              <a:gd name="connsiteY58" fmla="*/ 1255768 h 1452744"/>
              <a:gd name="connsiteX59" fmla="*/ 378230 w 1088970"/>
              <a:gd name="connsiteY59" fmla="*/ 1210048 h 1452744"/>
              <a:gd name="connsiteX60" fmla="*/ 211975 w 1088970"/>
              <a:gd name="connsiteY60" fmla="*/ 1210048 h 1452744"/>
              <a:gd name="connsiteX61" fmla="*/ 257695 w 1088970"/>
              <a:gd name="connsiteY61" fmla="*/ 1255768 h 1452744"/>
              <a:gd name="connsiteX62" fmla="*/ 211975 w 1088970"/>
              <a:gd name="connsiteY62" fmla="*/ 1301488 h 1452744"/>
              <a:gd name="connsiteX63" fmla="*/ 166255 w 1088970"/>
              <a:gd name="connsiteY63" fmla="*/ 1255768 h 1452744"/>
              <a:gd name="connsiteX64" fmla="*/ 211975 w 1088970"/>
              <a:gd name="connsiteY64" fmla="*/ 1210048 h 1452744"/>
              <a:gd name="connsiteX65" fmla="*/ 45720 w 1088970"/>
              <a:gd name="connsiteY65" fmla="*/ 1210048 h 1452744"/>
              <a:gd name="connsiteX66" fmla="*/ 91440 w 1088970"/>
              <a:gd name="connsiteY66" fmla="*/ 1255768 h 1452744"/>
              <a:gd name="connsiteX67" fmla="*/ 45720 w 1088970"/>
              <a:gd name="connsiteY67" fmla="*/ 1301488 h 1452744"/>
              <a:gd name="connsiteX68" fmla="*/ 0 w 1088970"/>
              <a:gd name="connsiteY68" fmla="*/ 1255768 h 1452744"/>
              <a:gd name="connsiteX69" fmla="*/ 45720 w 1088970"/>
              <a:gd name="connsiteY69" fmla="*/ 1210048 h 1452744"/>
              <a:gd name="connsiteX70" fmla="*/ 1043250 w 1088970"/>
              <a:gd name="connsiteY70" fmla="*/ 1058792 h 1452744"/>
              <a:gd name="connsiteX71" fmla="*/ 1088970 w 1088970"/>
              <a:gd name="connsiteY71" fmla="*/ 1104512 h 1452744"/>
              <a:gd name="connsiteX72" fmla="*/ 1043250 w 1088970"/>
              <a:gd name="connsiteY72" fmla="*/ 1150232 h 1452744"/>
              <a:gd name="connsiteX73" fmla="*/ 997530 w 1088970"/>
              <a:gd name="connsiteY73" fmla="*/ 1104512 h 1452744"/>
              <a:gd name="connsiteX74" fmla="*/ 1043250 w 1088970"/>
              <a:gd name="connsiteY74" fmla="*/ 1058792 h 1452744"/>
              <a:gd name="connsiteX75" fmla="*/ 876995 w 1088970"/>
              <a:gd name="connsiteY75" fmla="*/ 1058792 h 1452744"/>
              <a:gd name="connsiteX76" fmla="*/ 922715 w 1088970"/>
              <a:gd name="connsiteY76" fmla="*/ 1104512 h 1452744"/>
              <a:gd name="connsiteX77" fmla="*/ 876995 w 1088970"/>
              <a:gd name="connsiteY77" fmla="*/ 1150232 h 1452744"/>
              <a:gd name="connsiteX78" fmla="*/ 831275 w 1088970"/>
              <a:gd name="connsiteY78" fmla="*/ 1104512 h 1452744"/>
              <a:gd name="connsiteX79" fmla="*/ 876995 w 1088970"/>
              <a:gd name="connsiteY79" fmla="*/ 1058792 h 1452744"/>
              <a:gd name="connsiteX80" fmla="*/ 710740 w 1088970"/>
              <a:gd name="connsiteY80" fmla="*/ 1058792 h 1452744"/>
              <a:gd name="connsiteX81" fmla="*/ 756460 w 1088970"/>
              <a:gd name="connsiteY81" fmla="*/ 1104512 h 1452744"/>
              <a:gd name="connsiteX82" fmla="*/ 710740 w 1088970"/>
              <a:gd name="connsiteY82" fmla="*/ 1150232 h 1452744"/>
              <a:gd name="connsiteX83" fmla="*/ 665020 w 1088970"/>
              <a:gd name="connsiteY83" fmla="*/ 1104512 h 1452744"/>
              <a:gd name="connsiteX84" fmla="*/ 710740 w 1088970"/>
              <a:gd name="connsiteY84" fmla="*/ 1058792 h 1452744"/>
              <a:gd name="connsiteX85" fmla="*/ 544485 w 1088970"/>
              <a:gd name="connsiteY85" fmla="*/ 1058792 h 1452744"/>
              <a:gd name="connsiteX86" fmla="*/ 590205 w 1088970"/>
              <a:gd name="connsiteY86" fmla="*/ 1104512 h 1452744"/>
              <a:gd name="connsiteX87" fmla="*/ 544485 w 1088970"/>
              <a:gd name="connsiteY87" fmla="*/ 1150232 h 1452744"/>
              <a:gd name="connsiteX88" fmla="*/ 498765 w 1088970"/>
              <a:gd name="connsiteY88" fmla="*/ 1104512 h 1452744"/>
              <a:gd name="connsiteX89" fmla="*/ 544485 w 1088970"/>
              <a:gd name="connsiteY89" fmla="*/ 1058792 h 1452744"/>
              <a:gd name="connsiteX90" fmla="*/ 378230 w 1088970"/>
              <a:gd name="connsiteY90" fmla="*/ 1058792 h 1452744"/>
              <a:gd name="connsiteX91" fmla="*/ 423950 w 1088970"/>
              <a:gd name="connsiteY91" fmla="*/ 1104512 h 1452744"/>
              <a:gd name="connsiteX92" fmla="*/ 378230 w 1088970"/>
              <a:gd name="connsiteY92" fmla="*/ 1150232 h 1452744"/>
              <a:gd name="connsiteX93" fmla="*/ 332510 w 1088970"/>
              <a:gd name="connsiteY93" fmla="*/ 1104512 h 1452744"/>
              <a:gd name="connsiteX94" fmla="*/ 378230 w 1088970"/>
              <a:gd name="connsiteY94" fmla="*/ 1058792 h 1452744"/>
              <a:gd name="connsiteX95" fmla="*/ 211975 w 1088970"/>
              <a:gd name="connsiteY95" fmla="*/ 1058792 h 1452744"/>
              <a:gd name="connsiteX96" fmla="*/ 257695 w 1088970"/>
              <a:gd name="connsiteY96" fmla="*/ 1104512 h 1452744"/>
              <a:gd name="connsiteX97" fmla="*/ 211975 w 1088970"/>
              <a:gd name="connsiteY97" fmla="*/ 1150232 h 1452744"/>
              <a:gd name="connsiteX98" fmla="*/ 166255 w 1088970"/>
              <a:gd name="connsiteY98" fmla="*/ 1104512 h 1452744"/>
              <a:gd name="connsiteX99" fmla="*/ 211975 w 1088970"/>
              <a:gd name="connsiteY99" fmla="*/ 1058792 h 1452744"/>
              <a:gd name="connsiteX100" fmla="*/ 45720 w 1088970"/>
              <a:gd name="connsiteY100" fmla="*/ 1058792 h 1452744"/>
              <a:gd name="connsiteX101" fmla="*/ 91440 w 1088970"/>
              <a:gd name="connsiteY101" fmla="*/ 1104512 h 1452744"/>
              <a:gd name="connsiteX102" fmla="*/ 45720 w 1088970"/>
              <a:gd name="connsiteY102" fmla="*/ 1150232 h 1452744"/>
              <a:gd name="connsiteX103" fmla="*/ 0 w 1088970"/>
              <a:gd name="connsiteY103" fmla="*/ 1104512 h 1452744"/>
              <a:gd name="connsiteX104" fmla="*/ 45720 w 1088970"/>
              <a:gd name="connsiteY104" fmla="*/ 1058792 h 1452744"/>
              <a:gd name="connsiteX105" fmla="*/ 1043250 w 1088970"/>
              <a:gd name="connsiteY105" fmla="*/ 907536 h 1452744"/>
              <a:gd name="connsiteX106" fmla="*/ 1088970 w 1088970"/>
              <a:gd name="connsiteY106" fmla="*/ 953256 h 1452744"/>
              <a:gd name="connsiteX107" fmla="*/ 1043250 w 1088970"/>
              <a:gd name="connsiteY107" fmla="*/ 998976 h 1452744"/>
              <a:gd name="connsiteX108" fmla="*/ 997530 w 1088970"/>
              <a:gd name="connsiteY108" fmla="*/ 953256 h 1452744"/>
              <a:gd name="connsiteX109" fmla="*/ 1043250 w 1088970"/>
              <a:gd name="connsiteY109" fmla="*/ 907536 h 1452744"/>
              <a:gd name="connsiteX110" fmla="*/ 876995 w 1088970"/>
              <a:gd name="connsiteY110" fmla="*/ 907536 h 1452744"/>
              <a:gd name="connsiteX111" fmla="*/ 922715 w 1088970"/>
              <a:gd name="connsiteY111" fmla="*/ 953256 h 1452744"/>
              <a:gd name="connsiteX112" fmla="*/ 876995 w 1088970"/>
              <a:gd name="connsiteY112" fmla="*/ 998976 h 1452744"/>
              <a:gd name="connsiteX113" fmla="*/ 831275 w 1088970"/>
              <a:gd name="connsiteY113" fmla="*/ 953256 h 1452744"/>
              <a:gd name="connsiteX114" fmla="*/ 876995 w 1088970"/>
              <a:gd name="connsiteY114" fmla="*/ 907536 h 1452744"/>
              <a:gd name="connsiteX115" fmla="*/ 710740 w 1088970"/>
              <a:gd name="connsiteY115" fmla="*/ 907536 h 1452744"/>
              <a:gd name="connsiteX116" fmla="*/ 756460 w 1088970"/>
              <a:gd name="connsiteY116" fmla="*/ 953256 h 1452744"/>
              <a:gd name="connsiteX117" fmla="*/ 710740 w 1088970"/>
              <a:gd name="connsiteY117" fmla="*/ 998976 h 1452744"/>
              <a:gd name="connsiteX118" fmla="*/ 665020 w 1088970"/>
              <a:gd name="connsiteY118" fmla="*/ 953256 h 1452744"/>
              <a:gd name="connsiteX119" fmla="*/ 710740 w 1088970"/>
              <a:gd name="connsiteY119" fmla="*/ 907536 h 1452744"/>
              <a:gd name="connsiteX120" fmla="*/ 544485 w 1088970"/>
              <a:gd name="connsiteY120" fmla="*/ 907536 h 1452744"/>
              <a:gd name="connsiteX121" fmla="*/ 590205 w 1088970"/>
              <a:gd name="connsiteY121" fmla="*/ 953256 h 1452744"/>
              <a:gd name="connsiteX122" fmla="*/ 544485 w 1088970"/>
              <a:gd name="connsiteY122" fmla="*/ 998976 h 1452744"/>
              <a:gd name="connsiteX123" fmla="*/ 498765 w 1088970"/>
              <a:gd name="connsiteY123" fmla="*/ 953256 h 1452744"/>
              <a:gd name="connsiteX124" fmla="*/ 544485 w 1088970"/>
              <a:gd name="connsiteY124" fmla="*/ 907536 h 1452744"/>
              <a:gd name="connsiteX125" fmla="*/ 378230 w 1088970"/>
              <a:gd name="connsiteY125" fmla="*/ 907536 h 1452744"/>
              <a:gd name="connsiteX126" fmla="*/ 423950 w 1088970"/>
              <a:gd name="connsiteY126" fmla="*/ 953256 h 1452744"/>
              <a:gd name="connsiteX127" fmla="*/ 378230 w 1088970"/>
              <a:gd name="connsiteY127" fmla="*/ 998976 h 1452744"/>
              <a:gd name="connsiteX128" fmla="*/ 332510 w 1088970"/>
              <a:gd name="connsiteY128" fmla="*/ 953256 h 1452744"/>
              <a:gd name="connsiteX129" fmla="*/ 378230 w 1088970"/>
              <a:gd name="connsiteY129" fmla="*/ 907536 h 1452744"/>
              <a:gd name="connsiteX130" fmla="*/ 211975 w 1088970"/>
              <a:gd name="connsiteY130" fmla="*/ 907536 h 1452744"/>
              <a:gd name="connsiteX131" fmla="*/ 257695 w 1088970"/>
              <a:gd name="connsiteY131" fmla="*/ 953256 h 1452744"/>
              <a:gd name="connsiteX132" fmla="*/ 211975 w 1088970"/>
              <a:gd name="connsiteY132" fmla="*/ 998976 h 1452744"/>
              <a:gd name="connsiteX133" fmla="*/ 166255 w 1088970"/>
              <a:gd name="connsiteY133" fmla="*/ 953256 h 1452744"/>
              <a:gd name="connsiteX134" fmla="*/ 211975 w 1088970"/>
              <a:gd name="connsiteY134" fmla="*/ 907536 h 1452744"/>
              <a:gd name="connsiteX135" fmla="*/ 45720 w 1088970"/>
              <a:gd name="connsiteY135" fmla="*/ 907536 h 1452744"/>
              <a:gd name="connsiteX136" fmla="*/ 91440 w 1088970"/>
              <a:gd name="connsiteY136" fmla="*/ 953256 h 1452744"/>
              <a:gd name="connsiteX137" fmla="*/ 45720 w 1088970"/>
              <a:gd name="connsiteY137" fmla="*/ 998976 h 1452744"/>
              <a:gd name="connsiteX138" fmla="*/ 0 w 1088970"/>
              <a:gd name="connsiteY138" fmla="*/ 953256 h 1452744"/>
              <a:gd name="connsiteX139" fmla="*/ 45720 w 1088970"/>
              <a:gd name="connsiteY139" fmla="*/ 907536 h 1452744"/>
              <a:gd name="connsiteX140" fmla="*/ 1043250 w 1088970"/>
              <a:gd name="connsiteY140" fmla="*/ 756280 h 1452744"/>
              <a:gd name="connsiteX141" fmla="*/ 1088970 w 1088970"/>
              <a:gd name="connsiteY141" fmla="*/ 802000 h 1452744"/>
              <a:gd name="connsiteX142" fmla="*/ 1043250 w 1088970"/>
              <a:gd name="connsiteY142" fmla="*/ 847720 h 1452744"/>
              <a:gd name="connsiteX143" fmla="*/ 997530 w 1088970"/>
              <a:gd name="connsiteY143" fmla="*/ 802000 h 1452744"/>
              <a:gd name="connsiteX144" fmla="*/ 1043250 w 1088970"/>
              <a:gd name="connsiteY144" fmla="*/ 756280 h 1452744"/>
              <a:gd name="connsiteX145" fmla="*/ 876995 w 1088970"/>
              <a:gd name="connsiteY145" fmla="*/ 756280 h 1452744"/>
              <a:gd name="connsiteX146" fmla="*/ 922715 w 1088970"/>
              <a:gd name="connsiteY146" fmla="*/ 802000 h 1452744"/>
              <a:gd name="connsiteX147" fmla="*/ 876995 w 1088970"/>
              <a:gd name="connsiteY147" fmla="*/ 847720 h 1452744"/>
              <a:gd name="connsiteX148" fmla="*/ 831275 w 1088970"/>
              <a:gd name="connsiteY148" fmla="*/ 802000 h 1452744"/>
              <a:gd name="connsiteX149" fmla="*/ 876995 w 1088970"/>
              <a:gd name="connsiteY149" fmla="*/ 756280 h 1452744"/>
              <a:gd name="connsiteX150" fmla="*/ 710740 w 1088970"/>
              <a:gd name="connsiteY150" fmla="*/ 756280 h 1452744"/>
              <a:gd name="connsiteX151" fmla="*/ 756460 w 1088970"/>
              <a:gd name="connsiteY151" fmla="*/ 802000 h 1452744"/>
              <a:gd name="connsiteX152" fmla="*/ 710740 w 1088970"/>
              <a:gd name="connsiteY152" fmla="*/ 847720 h 1452744"/>
              <a:gd name="connsiteX153" fmla="*/ 665020 w 1088970"/>
              <a:gd name="connsiteY153" fmla="*/ 802000 h 1452744"/>
              <a:gd name="connsiteX154" fmla="*/ 710740 w 1088970"/>
              <a:gd name="connsiteY154" fmla="*/ 756280 h 1452744"/>
              <a:gd name="connsiteX155" fmla="*/ 544485 w 1088970"/>
              <a:gd name="connsiteY155" fmla="*/ 756280 h 1452744"/>
              <a:gd name="connsiteX156" fmla="*/ 590205 w 1088970"/>
              <a:gd name="connsiteY156" fmla="*/ 802000 h 1452744"/>
              <a:gd name="connsiteX157" fmla="*/ 544485 w 1088970"/>
              <a:gd name="connsiteY157" fmla="*/ 847720 h 1452744"/>
              <a:gd name="connsiteX158" fmla="*/ 498765 w 1088970"/>
              <a:gd name="connsiteY158" fmla="*/ 802000 h 1452744"/>
              <a:gd name="connsiteX159" fmla="*/ 544485 w 1088970"/>
              <a:gd name="connsiteY159" fmla="*/ 756280 h 1452744"/>
              <a:gd name="connsiteX160" fmla="*/ 378230 w 1088970"/>
              <a:gd name="connsiteY160" fmla="*/ 756280 h 1452744"/>
              <a:gd name="connsiteX161" fmla="*/ 423950 w 1088970"/>
              <a:gd name="connsiteY161" fmla="*/ 802000 h 1452744"/>
              <a:gd name="connsiteX162" fmla="*/ 378230 w 1088970"/>
              <a:gd name="connsiteY162" fmla="*/ 847720 h 1452744"/>
              <a:gd name="connsiteX163" fmla="*/ 332510 w 1088970"/>
              <a:gd name="connsiteY163" fmla="*/ 802000 h 1452744"/>
              <a:gd name="connsiteX164" fmla="*/ 378230 w 1088970"/>
              <a:gd name="connsiteY164" fmla="*/ 756280 h 1452744"/>
              <a:gd name="connsiteX165" fmla="*/ 211975 w 1088970"/>
              <a:gd name="connsiteY165" fmla="*/ 756280 h 1452744"/>
              <a:gd name="connsiteX166" fmla="*/ 257695 w 1088970"/>
              <a:gd name="connsiteY166" fmla="*/ 802000 h 1452744"/>
              <a:gd name="connsiteX167" fmla="*/ 211975 w 1088970"/>
              <a:gd name="connsiteY167" fmla="*/ 847720 h 1452744"/>
              <a:gd name="connsiteX168" fmla="*/ 166255 w 1088970"/>
              <a:gd name="connsiteY168" fmla="*/ 802000 h 1452744"/>
              <a:gd name="connsiteX169" fmla="*/ 211975 w 1088970"/>
              <a:gd name="connsiteY169" fmla="*/ 756280 h 1452744"/>
              <a:gd name="connsiteX170" fmla="*/ 45720 w 1088970"/>
              <a:gd name="connsiteY170" fmla="*/ 756280 h 1452744"/>
              <a:gd name="connsiteX171" fmla="*/ 91440 w 1088970"/>
              <a:gd name="connsiteY171" fmla="*/ 802000 h 1452744"/>
              <a:gd name="connsiteX172" fmla="*/ 45720 w 1088970"/>
              <a:gd name="connsiteY172" fmla="*/ 847720 h 1452744"/>
              <a:gd name="connsiteX173" fmla="*/ 0 w 1088970"/>
              <a:gd name="connsiteY173" fmla="*/ 802000 h 1452744"/>
              <a:gd name="connsiteX174" fmla="*/ 45720 w 1088970"/>
              <a:gd name="connsiteY174" fmla="*/ 756280 h 1452744"/>
              <a:gd name="connsiteX175" fmla="*/ 1043250 w 1088970"/>
              <a:gd name="connsiteY175" fmla="*/ 605024 h 1452744"/>
              <a:gd name="connsiteX176" fmla="*/ 1088970 w 1088970"/>
              <a:gd name="connsiteY176" fmla="*/ 650744 h 1452744"/>
              <a:gd name="connsiteX177" fmla="*/ 1043250 w 1088970"/>
              <a:gd name="connsiteY177" fmla="*/ 696464 h 1452744"/>
              <a:gd name="connsiteX178" fmla="*/ 997530 w 1088970"/>
              <a:gd name="connsiteY178" fmla="*/ 650744 h 1452744"/>
              <a:gd name="connsiteX179" fmla="*/ 1043250 w 1088970"/>
              <a:gd name="connsiteY179" fmla="*/ 605024 h 1452744"/>
              <a:gd name="connsiteX180" fmla="*/ 876995 w 1088970"/>
              <a:gd name="connsiteY180" fmla="*/ 605024 h 1452744"/>
              <a:gd name="connsiteX181" fmla="*/ 922715 w 1088970"/>
              <a:gd name="connsiteY181" fmla="*/ 650744 h 1452744"/>
              <a:gd name="connsiteX182" fmla="*/ 876995 w 1088970"/>
              <a:gd name="connsiteY182" fmla="*/ 696464 h 1452744"/>
              <a:gd name="connsiteX183" fmla="*/ 831275 w 1088970"/>
              <a:gd name="connsiteY183" fmla="*/ 650744 h 1452744"/>
              <a:gd name="connsiteX184" fmla="*/ 876995 w 1088970"/>
              <a:gd name="connsiteY184" fmla="*/ 605024 h 1452744"/>
              <a:gd name="connsiteX185" fmla="*/ 710740 w 1088970"/>
              <a:gd name="connsiteY185" fmla="*/ 605024 h 1452744"/>
              <a:gd name="connsiteX186" fmla="*/ 756460 w 1088970"/>
              <a:gd name="connsiteY186" fmla="*/ 650744 h 1452744"/>
              <a:gd name="connsiteX187" fmla="*/ 710740 w 1088970"/>
              <a:gd name="connsiteY187" fmla="*/ 696464 h 1452744"/>
              <a:gd name="connsiteX188" fmla="*/ 665020 w 1088970"/>
              <a:gd name="connsiteY188" fmla="*/ 650744 h 1452744"/>
              <a:gd name="connsiteX189" fmla="*/ 710740 w 1088970"/>
              <a:gd name="connsiteY189" fmla="*/ 605024 h 1452744"/>
              <a:gd name="connsiteX190" fmla="*/ 544485 w 1088970"/>
              <a:gd name="connsiteY190" fmla="*/ 605024 h 1452744"/>
              <a:gd name="connsiteX191" fmla="*/ 590205 w 1088970"/>
              <a:gd name="connsiteY191" fmla="*/ 650744 h 1452744"/>
              <a:gd name="connsiteX192" fmla="*/ 544485 w 1088970"/>
              <a:gd name="connsiteY192" fmla="*/ 696464 h 1452744"/>
              <a:gd name="connsiteX193" fmla="*/ 498765 w 1088970"/>
              <a:gd name="connsiteY193" fmla="*/ 650744 h 1452744"/>
              <a:gd name="connsiteX194" fmla="*/ 544485 w 1088970"/>
              <a:gd name="connsiteY194" fmla="*/ 605024 h 1452744"/>
              <a:gd name="connsiteX195" fmla="*/ 378230 w 1088970"/>
              <a:gd name="connsiteY195" fmla="*/ 605024 h 1452744"/>
              <a:gd name="connsiteX196" fmla="*/ 423950 w 1088970"/>
              <a:gd name="connsiteY196" fmla="*/ 650744 h 1452744"/>
              <a:gd name="connsiteX197" fmla="*/ 378230 w 1088970"/>
              <a:gd name="connsiteY197" fmla="*/ 696464 h 1452744"/>
              <a:gd name="connsiteX198" fmla="*/ 332510 w 1088970"/>
              <a:gd name="connsiteY198" fmla="*/ 650744 h 1452744"/>
              <a:gd name="connsiteX199" fmla="*/ 378230 w 1088970"/>
              <a:gd name="connsiteY199" fmla="*/ 605024 h 1452744"/>
              <a:gd name="connsiteX200" fmla="*/ 211975 w 1088970"/>
              <a:gd name="connsiteY200" fmla="*/ 605024 h 1452744"/>
              <a:gd name="connsiteX201" fmla="*/ 257695 w 1088970"/>
              <a:gd name="connsiteY201" fmla="*/ 650744 h 1452744"/>
              <a:gd name="connsiteX202" fmla="*/ 211975 w 1088970"/>
              <a:gd name="connsiteY202" fmla="*/ 696464 h 1452744"/>
              <a:gd name="connsiteX203" fmla="*/ 166255 w 1088970"/>
              <a:gd name="connsiteY203" fmla="*/ 650744 h 1452744"/>
              <a:gd name="connsiteX204" fmla="*/ 211975 w 1088970"/>
              <a:gd name="connsiteY204" fmla="*/ 605024 h 1452744"/>
              <a:gd name="connsiteX205" fmla="*/ 45720 w 1088970"/>
              <a:gd name="connsiteY205" fmla="*/ 605024 h 1452744"/>
              <a:gd name="connsiteX206" fmla="*/ 91440 w 1088970"/>
              <a:gd name="connsiteY206" fmla="*/ 650744 h 1452744"/>
              <a:gd name="connsiteX207" fmla="*/ 45720 w 1088970"/>
              <a:gd name="connsiteY207" fmla="*/ 696464 h 1452744"/>
              <a:gd name="connsiteX208" fmla="*/ 0 w 1088970"/>
              <a:gd name="connsiteY208" fmla="*/ 650744 h 1452744"/>
              <a:gd name="connsiteX209" fmla="*/ 45720 w 1088970"/>
              <a:gd name="connsiteY209" fmla="*/ 605024 h 1452744"/>
              <a:gd name="connsiteX210" fmla="*/ 1043250 w 1088970"/>
              <a:gd name="connsiteY210" fmla="*/ 453768 h 1452744"/>
              <a:gd name="connsiteX211" fmla="*/ 1088970 w 1088970"/>
              <a:gd name="connsiteY211" fmla="*/ 499488 h 1452744"/>
              <a:gd name="connsiteX212" fmla="*/ 1043250 w 1088970"/>
              <a:gd name="connsiteY212" fmla="*/ 545208 h 1452744"/>
              <a:gd name="connsiteX213" fmla="*/ 997530 w 1088970"/>
              <a:gd name="connsiteY213" fmla="*/ 499488 h 1452744"/>
              <a:gd name="connsiteX214" fmla="*/ 1043250 w 1088970"/>
              <a:gd name="connsiteY214" fmla="*/ 453768 h 1452744"/>
              <a:gd name="connsiteX215" fmla="*/ 876995 w 1088970"/>
              <a:gd name="connsiteY215" fmla="*/ 453768 h 1452744"/>
              <a:gd name="connsiteX216" fmla="*/ 922715 w 1088970"/>
              <a:gd name="connsiteY216" fmla="*/ 499488 h 1452744"/>
              <a:gd name="connsiteX217" fmla="*/ 876995 w 1088970"/>
              <a:gd name="connsiteY217" fmla="*/ 545208 h 1452744"/>
              <a:gd name="connsiteX218" fmla="*/ 831275 w 1088970"/>
              <a:gd name="connsiteY218" fmla="*/ 499488 h 1452744"/>
              <a:gd name="connsiteX219" fmla="*/ 876995 w 1088970"/>
              <a:gd name="connsiteY219" fmla="*/ 453768 h 1452744"/>
              <a:gd name="connsiteX220" fmla="*/ 710740 w 1088970"/>
              <a:gd name="connsiteY220" fmla="*/ 453768 h 1452744"/>
              <a:gd name="connsiteX221" fmla="*/ 756460 w 1088970"/>
              <a:gd name="connsiteY221" fmla="*/ 499488 h 1452744"/>
              <a:gd name="connsiteX222" fmla="*/ 710740 w 1088970"/>
              <a:gd name="connsiteY222" fmla="*/ 545208 h 1452744"/>
              <a:gd name="connsiteX223" fmla="*/ 665020 w 1088970"/>
              <a:gd name="connsiteY223" fmla="*/ 499488 h 1452744"/>
              <a:gd name="connsiteX224" fmla="*/ 710740 w 1088970"/>
              <a:gd name="connsiteY224" fmla="*/ 453768 h 1452744"/>
              <a:gd name="connsiteX225" fmla="*/ 544485 w 1088970"/>
              <a:gd name="connsiteY225" fmla="*/ 453768 h 1452744"/>
              <a:gd name="connsiteX226" fmla="*/ 590205 w 1088970"/>
              <a:gd name="connsiteY226" fmla="*/ 499488 h 1452744"/>
              <a:gd name="connsiteX227" fmla="*/ 544485 w 1088970"/>
              <a:gd name="connsiteY227" fmla="*/ 545208 h 1452744"/>
              <a:gd name="connsiteX228" fmla="*/ 498765 w 1088970"/>
              <a:gd name="connsiteY228" fmla="*/ 499488 h 1452744"/>
              <a:gd name="connsiteX229" fmla="*/ 544485 w 1088970"/>
              <a:gd name="connsiteY229" fmla="*/ 453768 h 1452744"/>
              <a:gd name="connsiteX230" fmla="*/ 378230 w 1088970"/>
              <a:gd name="connsiteY230" fmla="*/ 453768 h 1452744"/>
              <a:gd name="connsiteX231" fmla="*/ 423950 w 1088970"/>
              <a:gd name="connsiteY231" fmla="*/ 499488 h 1452744"/>
              <a:gd name="connsiteX232" fmla="*/ 378230 w 1088970"/>
              <a:gd name="connsiteY232" fmla="*/ 545208 h 1452744"/>
              <a:gd name="connsiteX233" fmla="*/ 332510 w 1088970"/>
              <a:gd name="connsiteY233" fmla="*/ 499488 h 1452744"/>
              <a:gd name="connsiteX234" fmla="*/ 378230 w 1088970"/>
              <a:gd name="connsiteY234" fmla="*/ 453768 h 1452744"/>
              <a:gd name="connsiteX235" fmla="*/ 211975 w 1088970"/>
              <a:gd name="connsiteY235" fmla="*/ 453768 h 1452744"/>
              <a:gd name="connsiteX236" fmla="*/ 257695 w 1088970"/>
              <a:gd name="connsiteY236" fmla="*/ 499488 h 1452744"/>
              <a:gd name="connsiteX237" fmla="*/ 211975 w 1088970"/>
              <a:gd name="connsiteY237" fmla="*/ 545208 h 1452744"/>
              <a:gd name="connsiteX238" fmla="*/ 166255 w 1088970"/>
              <a:gd name="connsiteY238" fmla="*/ 499488 h 1452744"/>
              <a:gd name="connsiteX239" fmla="*/ 211975 w 1088970"/>
              <a:gd name="connsiteY239" fmla="*/ 453768 h 1452744"/>
              <a:gd name="connsiteX240" fmla="*/ 45720 w 1088970"/>
              <a:gd name="connsiteY240" fmla="*/ 453768 h 1452744"/>
              <a:gd name="connsiteX241" fmla="*/ 91440 w 1088970"/>
              <a:gd name="connsiteY241" fmla="*/ 499488 h 1452744"/>
              <a:gd name="connsiteX242" fmla="*/ 45720 w 1088970"/>
              <a:gd name="connsiteY242" fmla="*/ 545208 h 1452744"/>
              <a:gd name="connsiteX243" fmla="*/ 0 w 1088970"/>
              <a:gd name="connsiteY243" fmla="*/ 499488 h 1452744"/>
              <a:gd name="connsiteX244" fmla="*/ 45720 w 1088970"/>
              <a:gd name="connsiteY244" fmla="*/ 453768 h 1452744"/>
              <a:gd name="connsiteX245" fmla="*/ 1043250 w 1088970"/>
              <a:gd name="connsiteY245" fmla="*/ 302512 h 1452744"/>
              <a:gd name="connsiteX246" fmla="*/ 1088970 w 1088970"/>
              <a:gd name="connsiteY246" fmla="*/ 348232 h 1452744"/>
              <a:gd name="connsiteX247" fmla="*/ 1043250 w 1088970"/>
              <a:gd name="connsiteY247" fmla="*/ 393952 h 1452744"/>
              <a:gd name="connsiteX248" fmla="*/ 997530 w 1088970"/>
              <a:gd name="connsiteY248" fmla="*/ 348232 h 1452744"/>
              <a:gd name="connsiteX249" fmla="*/ 1043250 w 1088970"/>
              <a:gd name="connsiteY249" fmla="*/ 302512 h 1452744"/>
              <a:gd name="connsiteX250" fmla="*/ 876995 w 1088970"/>
              <a:gd name="connsiteY250" fmla="*/ 302512 h 1452744"/>
              <a:gd name="connsiteX251" fmla="*/ 922715 w 1088970"/>
              <a:gd name="connsiteY251" fmla="*/ 348232 h 1452744"/>
              <a:gd name="connsiteX252" fmla="*/ 876995 w 1088970"/>
              <a:gd name="connsiteY252" fmla="*/ 393952 h 1452744"/>
              <a:gd name="connsiteX253" fmla="*/ 831275 w 1088970"/>
              <a:gd name="connsiteY253" fmla="*/ 348232 h 1452744"/>
              <a:gd name="connsiteX254" fmla="*/ 876995 w 1088970"/>
              <a:gd name="connsiteY254" fmla="*/ 302512 h 1452744"/>
              <a:gd name="connsiteX255" fmla="*/ 710740 w 1088970"/>
              <a:gd name="connsiteY255" fmla="*/ 302512 h 1452744"/>
              <a:gd name="connsiteX256" fmla="*/ 756460 w 1088970"/>
              <a:gd name="connsiteY256" fmla="*/ 348232 h 1452744"/>
              <a:gd name="connsiteX257" fmla="*/ 710740 w 1088970"/>
              <a:gd name="connsiteY257" fmla="*/ 393952 h 1452744"/>
              <a:gd name="connsiteX258" fmla="*/ 665020 w 1088970"/>
              <a:gd name="connsiteY258" fmla="*/ 348232 h 1452744"/>
              <a:gd name="connsiteX259" fmla="*/ 710740 w 1088970"/>
              <a:gd name="connsiteY259" fmla="*/ 302512 h 1452744"/>
              <a:gd name="connsiteX260" fmla="*/ 544485 w 1088970"/>
              <a:gd name="connsiteY260" fmla="*/ 302512 h 1452744"/>
              <a:gd name="connsiteX261" fmla="*/ 590205 w 1088970"/>
              <a:gd name="connsiteY261" fmla="*/ 348232 h 1452744"/>
              <a:gd name="connsiteX262" fmla="*/ 544485 w 1088970"/>
              <a:gd name="connsiteY262" fmla="*/ 393952 h 1452744"/>
              <a:gd name="connsiteX263" fmla="*/ 498765 w 1088970"/>
              <a:gd name="connsiteY263" fmla="*/ 348232 h 1452744"/>
              <a:gd name="connsiteX264" fmla="*/ 544485 w 1088970"/>
              <a:gd name="connsiteY264" fmla="*/ 302512 h 1452744"/>
              <a:gd name="connsiteX265" fmla="*/ 378230 w 1088970"/>
              <a:gd name="connsiteY265" fmla="*/ 302512 h 1452744"/>
              <a:gd name="connsiteX266" fmla="*/ 423950 w 1088970"/>
              <a:gd name="connsiteY266" fmla="*/ 348232 h 1452744"/>
              <a:gd name="connsiteX267" fmla="*/ 378230 w 1088970"/>
              <a:gd name="connsiteY267" fmla="*/ 393952 h 1452744"/>
              <a:gd name="connsiteX268" fmla="*/ 332510 w 1088970"/>
              <a:gd name="connsiteY268" fmla="*/ 348232 h 1452744"/>
              <a:gd name="connsiteX269" fmla="*/ 378230 w 1088970"/>
              <a:gd name="connsiteY269" fmla="*/ 302512 h 1452744"/>
              <a:gd name="connsiteX270" fmla="*/ 211975 w 1088970"/>
              <a:gd name="connsiteY270" fmla="*/ 302512 h 1452744"/>
              <a:gd name="connsiteX271" fmla="*/ 257695 w 1088970"/>
              <a:gd name="connsiteY271" fmla="*/ 348232 h 1452744"/>
              <a:gd name="connsiteX272" fmla="*/ 211975 w 1088970"/>
              <a:gd name="connsiteY272" fmla="*/ 393952 h 1452744"/>
              <a:gd name="connsiteX273" fmla="*/ 166255 w 1088970"/>
              <a:gd name="connsiteY273" fmla="*/ 348232 h 1452744"/>
              <a:gd name="connsiteX274" fmla="*/ 211975 w 1088970"/>
              <a:gd name="connsiteY274" fmla="*/ 302512 h 1452744"/>
              <a:gd name="connsiteX275" fmla="*/ 45720 w 1088970"/>
              <a:gd name="connsiteY275" fmla="*/ 302512 h 1452744"/>
              <a:gd name="connsiteX276" fmla="*/ 91440 w 1088970"/>
              <a:gd name="connsiteY276" fmla="*/ 348232 h 1452744"/>
              <a:gd name="connsiteX277" fmla="*/ 45720 w 1088970"/>
              <a:gd name="connsiteY277" fmla="*/ 393952 h 1452744"/>
              <a:gd name="connsiteX278" fmla="*/ 0 w 1088970"/>
              <a:gd name="connsiteY278" fmla="*/ 348232 h 1452744"/>
              <a:gd name="connsiteX279" fmla="*/ 45720 w 1088970"/>
              <a:gd name="connsiteY279" fmla="*/ 302512 h 1452744"/>
              <a:gd name="connsiteX280" fmla="*/ 1043250 w 1088970"/>
              <a:gd name="connsiteY280" fmla="*/ 151256 h 1452744"/>
              <a:gd name="connsiteX281" fmla="*/ 1088970 w 1088970"/>
              <a:gd name="connsiteY281" fmla="*/ 196976 h 1452744"/>
              <a:gd name="connsiteX282" fmla="*/ 1043250 w 1088970"/>
              <a:gd name="connsiteY282" fmla="*/ 242696 h 1452744"/>
              <a:gd name="connsiteX283" fmla="*/ 997530 w 1088970"/>
              <a:gd name="connsiteY283" fmla="*/ 196976 h 1452744"/>
              <a:gd name="connsiteX284" fmla="*/ 1043250 w 1088970"/>
              <a:gd name="connsiteY284" fmla="*/ 151256 h 1452744"/>
              <a:gd name="connsiteX285" fmla="*/ 876995 w 1088970"/>
              <a:gd name="connsiteY285" fmla="*/ 151256 h 1452744"/>
              <a:gd name="connsiteX286" fmla="*/ 922715 w 1088970"/>
              <a:gd name="connsiteY286" fmla="*/ 196976 h 1452744"/>
              <a:gd name="connsiteX287" fmla="*/ 876995 w 1088970"/>
              <a:gd name="connsiteY287" fmla="*/ 242696 h 1452744"/>
              <a:gd name="connsiteX288" fmla="*/ 831275 w 1088970"/>
              <a:gd name="connsiteY288" fmla="*/ 196976 h 1452744"/>
              <a:gd name="connsiteX289" fmla="*/ 876995 w 1088970"/>
              <a:gd name="connsiteY289" fmla="*/ 151256 h 1452744"/>
              <a:gd name="connsiteX290" fmla="*/ 710740 w 1088970"/>
              <a:gd name="connsiteY290" fmla="*/ 151256 h 1452744"/>
              <a:gd name="connsiteX291" fmla="*/ 756460 w 1088970"/>
              <a:gd name="connsiteY291" fmla="*/ 196976 h 1452744"/>
              <a:gd name="connsiteX292" fmla="*/ 710740 w 1088970"/>
              <a:gd name="connsiteY292" fmla="*/ 242696 h 1452744"/>
              <a:gd name="connsiteX293" fmla="*/ 665020 w 1088970"/>
              <a:gd name="connsiteY293" fmla="*/ 196976 h 1452744"/>
              <a:gd name="connsiteX294" fmla="*/ 710740 w 1088970"/>
              <a:gd name="connsiteY294" fmla="*/ 151256 h 1452744"/>
              <a:gd name="connsiteX295" fmla="*/ 544485 w 1088970"/>
              <a:gd name="connsiteY295" fmla="*/ 151256 h 1452744"/>
              <a:gd name="connsiteX296" fmla="*/ 590205 w 1088970"/>
              <a:gd name="connsiteY296" fmla="*/ 196976 h 1452744"/>
              <a:gd name="connsiteX297" fmla="*/ 544485 w 1088970"/>
              <a:gd name="connsiteY297" fmla="*/ 242696 h 1452744"/>
              <a:gd name="connsiteX298" fmla="*/ 498765 w 1088970"/>
              <a:gd name="connsiteY298" fmla="*/ 196976 h 1452744"/>
              <a:gd name="connsiteX299" fmla="*/ 544485 w 1088970"/>
              <a:gd name="connsiteY299" fmla="*/ 151256 h 1452744"/>
              <a:gd name="connsiteX300" fmla="*/ 378230 w 1088970"/>
              <a:gd name="connsiteY300" fmla="*/ 151256 h 1452744"/>
              <a:gd name="connsiteX301" fmla="*/ 423950 w 1088970"/>
              <a:gd name="connsiteY301" fmla="*/ 196976 h 1452744"/>
              <a:gd name="connsiteX302" fmla="*/ 378230 w 1088970"/>
              <a:gd name="connsiteY302" fmla="*/ 242696 h 1452744"/>
              <a:gd name="connsiteX303" fmla="*/ 332510 w 1088970"/>
              <a:gd name="connsiteY303" fmla="*/ 196976 h 1452744"/>
              <a:gd name="connsiteX304" fmla="*/ 378230 w 1088970"/>
              <a:gd name="connsiteY304" fmla="*/ 151256 h 1452744"/>
              <a:gd name="connsiteX305" fmla="*/ 211975 w 1088970"/>
              <a:gd name="connsiteY305" fmla="*/ 151256 h 1452744"/>
              <a:gd name="connsiteX306" fmla="*/ 257695 w 1088970"/>
              <a:gd name="connsiteY306" fmla="*/ 196976 h 1452744"/>
              <a:gd name="connsiteX307" fmla="*/ 211975 w 1088970"/>
              <a:gd name="connsiteY307" fmla="*/ 242696 h 1452744"/>
              <a:gd name="connsiteX308" fmla="*/ 166255 w 1088970"/>
              <a:gd name="connsiteY308" fmla="*/ 196976 h 1452744"/>
              <a:gd name="connsiteX309" fmla="*/ 211975 w 1088970"/>
              <a:gd name="connsiteY309" fmla="*/ 151256 h 1452744"/>
              <a:gd name="connsiteX310" fmla="*/ 45720 w 1088970"/>
              <a:gd name="connsiteY310" fmla="*/ 151256 h 1452744"/>
              <a:gd name="connsiteX311" fmla="*/ 91440 w 1088970"/>
              <a:gd name="connsiteY311" fmla="*/ 196976 h 1452744"/>
              <a:gd name="connsiteX312" fmla="*/ 45720 w 1088970"/>
              <a:gd name="connsiteY312" fmla="*/ 242696 h 1452744"/>
              <a:gd name="connsiteX313" fmla="*/ 0 w 1088970"/>
              <a:gd name="connsiteY313" fmla="*/ 196976 h 1452744"/>
              <a:gd name="connsiteX314" fmla="*/ 45720 w 1088970"/>
              <a:gd name="connsiteY314" fmla="*/ 151256 h 1452744"/>
              <a:gd name="connsiteX315" fmla="*/ 1043250 w 1088970"/>
              <a:gd name="connsiteY315" fmla="*/ 0 h 1452744"/>
              <a:gd name="connsiteX316" fmla="*/ 1088970 w 1088970"/>
              <a:gd name="connsiteY316" fmla="*/ 45720 h 1452744"/>
              <a:gd name="connsiteX317" fmla="*/ 1043250 w 1088970"/>
              <a:gd name="connsiteY317" fmla="*/ 91440 h 1452744"/>
              <a:gd name="connsiteX318" fmla="*/ 997530 w 1088970"/>
              <a:gd name="connsiteY318" fmla="*/ 45720 h 1452744"/>
              <a:gd name="connsiteX319" fmla="*/ 1043250 w 1088970"/>
              <a:gd name="connsiteY319" fmla="*/ 0 h 1452744"/>
              <a:gd name="connsiteX320" fmla="*/ 876995 w 1088970"/>
              <a:gd name="connsiteY320" fmla="*/ 0 h 1452744"/>
              <a:gd name="connsiteX321" fmla="*/ 922715 w 1088970"/>
              <a:gd name="connsiteY321" fmla="*/ 45720 h 1452744"/>
              <a:gd name="connsiteX322" fmla="*/ 876995 w 1088970"/>
              <a:gd name="connsiteY322" fmla="*/ 91440 h 1452744"/>
              <a:gd name="connsiteX323" fmla="*/ 831275 w 1088970"/>
              <a:gd name="connsiteY323" fmla="*/ 45720 h 1452744"/>
              <a:gd name="connsiteX324" fmla="*/ 876995 w 1088970"/>
              <a:gd name="connsiteY324" fmla="*/ 0 h 1452744"/>
              <a:gd name="connsiteX325" fmla="*/ 710740 w 1088970"/>
              <a:gd name="connsiteY325" fmla="*/ 0 h 1452744"/>
              <a:gd name="connsiteX326" fmla="*/ 756460 w 1088970"/>
              <a:gd name="connsiteY326" fmla="*/ 45720 h 1452744"/>
              <a:gd name="connsiteX327" fmla="*/ 710740 w 1088970"/>
              <a:gd name="connsiteY327" fmla="*/ 91440 h 1452744"/>
              <a:gd name="connsiteX328" fmla="*/ 665020 w 1088970"/>
              <a:gd name="connsiteY328" fmla="*/ 45720 h 1452744"/>
              <a:gd name="connsiteX329" fmla="*/ 710740 w 1088970"/>
              <a:gd name="connsiteY329" fmla="*/ 0 h 1452744"/>
              <a:gd name="connsiteX330" fmla="*/ 544485 w 1088970"/>
              <a:gd name="connsiteY330" fmla="*/ 0 h 1452744"/>
              <a:gd name="connsiteX331" fmla="*/ 590205 w 1088970"/>
              <a:gd name="connsiteY331" fmla="*/ 45720 h 1452744"/>
              <a:gd name="connsiteX332" fmla="*/ 544485 w 1088970"/>
              <a:gd name="connsiteY332" fmla="*/ 91440 h 1452744"/>
              <a:gd name="connsiteX333" fmla="*/ 498765 w 1088970"/>
              <a:gd name="connsiteY333" fmla="*/ 45720 h 1452744"/>
              <a:gd name="connsiteX334" fmla="*/ 544485 w 1088970"/>
              <a:gd name="connsiteY334" fmla="*/ 0 h 1452744"/>
              <a:gd name="connsiteX335" fmla="*/ 378230 w 1088970"/>
              <a:gd name="connsiteY335" fmla="*/ 0 h 1452744"/>
              <a:gd name="connsiteX336" fmla="*/ 423950 w 1088970"/>
              <a:gd name="connsiteY336" fmla="*/ 45720 h 1452744"/>
              <a:gd name="connsiteX337" fmla="*/ 378230 w 1088970"/>
              <a:gd name="connsiteY337" fmla="*/ 91440 h 1452744"/>
              <a:gd name="connsiteX338" fmla="*/ 332510 w 1088970"/>
              <a:gd name="connsiteY338" fmla="*/ 45720 h 1452744"/>
              <a:gd name="connsiteX339" fmla="*/ 378230 w 1088970"/>
              <a:gd name="connsiteY339" fmla="*/ 0 h 1452744"/>
              <a:gd name="connsiteX340" fmla="*/ 211975 w 1088970"/>
              <a:gd name="connsiteY340" fmla="*/ 0 h 1452744"/>
              <a:gd name="connsiteX341" fmla="*/ 257695 w 1088970"/>
              <a:gd name="connsiteY341" fmla="*/ 45720 h 1452744"/>
              <a:gd name="connsiteX342" fmla="*/ 211975 w 1088970"/>
              <a:gd name="connsiteY342" fmla="*/ 91440 h 1452744"/>
              <a:gd name="connsiteX343" fmla="*/ 166255 w 1088970"/>
              <a:gd name="connsiteY343" fmla="*/ 45720 h 1452744"/>
              <a:gd name="connsiteX344" fmla="*/ 211975 w 1088970"/>
              <a:gd name="connsiteY344" fmla="*/ 0 h 1452744"/>
              <a:gd name="connsiteX345" fmla="*/ 45720 w 1088970"/>
              <a:gd name="connsiteY345" fmla="*/ 0 h 1452744"/>
              <a:gd name="connsiteX346" fmla="*/ 91440 w 1088970"/>
              <a:gd name="connsiteY346" fmla="*/ 45720 h 1452744"/>
              <a:gd name="connsiteX347" fmla="*/ 45720 w 1088970"/>
              <a:gd name="connsiteY347" fmla="*/ 91440 h 1452744"/>
              <a:gd name="connsiteX348" fmla="*/ 0 w 1088970"/>
              <a:gd name="connsiteY348" fmla="*/ 45720 h 1452744"/>
              <a:gd name="connsiteX349" fmla="*/ 45720 w 1088970"/>
              <a:gd name="connsiteY349" fmla="*/ 0 h 1452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</a:cxnLst>
            <a:rect l="l" t="t" r="r" b="b"/>
            <a:pathLst>
              <a:path w="1088970" h="1452744">
                <a:moveTo>
                  <a:pt x="1043250" y="1361304"/>
                </a:moveTo>
                <a:cubicBezTo>
                  <a:pt x="1068500" y="1361304"/>
                  <a:pt x="1088970" y="1381774"/>
                  <a:pt x="1088970" y="1407024"/>
                </a:cubicBezTo>
                <a:cubicBezTo>
                  <a:pt x="1088970" y="1432274"/>
                  <a:pt x="1068500" y="1452744"/>
                  <a:pt x="1043250" y="1452744"/>
                </a:cubicBezTo>
                <a:cubicBezTo>
                  <a:pt x="1018000" y="1452744"/>
                  <a:pt x="997530" y="1432274"/>
                  <a:pt x="997530" y="1407024"/>
                </a:cubicBezTo>
                <a:cubicBezTo>
                  <a:pt x="997530" y="1381774"/>
                  <a:pt x="1018000" y="1361304"/>
                  <a:pt x="1043250" y="1361304"/>
                </a:cubicBezTo>
                <a:close/>
                <a:moveTo>
                  <a:pt x="876995" y="1361304"/>
                </a:moveTo>
                <a:cubicBezTo>
                  <a:pt x="902245" y="1361304"/>
                  <a:pt x="922715" y="1381774"/>
                  <a:pt x="922715" y="1407024"/>
                </a:cubicBezTo>
                <a:cubicBezTo>
                  <a:pt x="922715" y="1432274"/>
                  <a:pt x="902245" y="1452744"/>
                  <a:pt x="876995" y="1452744"/>
                </a:cubicBezTo>
                <a:cubicBezTo>
                  <a:pt x="851745" y="1452744"/>
                  <a:pt x="831275" y="1432274"/>
                  <a:pt x="831275" y="1407024"/>
                </a:cubicBezTo>
                <a:cubicBezTo>
                  <a:pt x="831275" y="1381774"/>
                  <a:pt x="851745" y="1361304"/>
                  <a:pt x="876995" y="1361304"/>
                </a:cubicBezTo>
                <a:close/>
                <a:moveTo>
                  <a:pt x="710740" y="1361304"/>
                </a:moveTo>
                <a:cubicBezTo>
                  <a:pt x="735990" y="1361304"/>
                  <a:pt x="756460" y="1381774"/>
                  <a:pt x="756460" y="1407024"/>
                </a:cubicBezTo>
                <a:cubicBezTo>
                  <a:pt x="756460" y="1432274"/>
                  <a:pt x="735990" y="1452744"/>
                  <a:pt x="710740" y="1452744"/>
                </a:cubicBezTo>
                <a:cubicBezTo>
                  <a:pt x="685490" y="1452744"/>
                  <a:pt x="665020" y="1432274"/>
                  <a:pt x="665020" y="1407024"/>
                </a:cubicBezTo>
                <a:cubicBezTo>
                  <a:pt x="665020" y="1381774"/>
                  <a:pt x="685490" y="1361304"/>
                  <a:pt x="710740" y="1361304"/>
                </a:cubicBezTo>
                <a:close/>
                <a:moveTo>
                  <a:pt x="544485" y="1361304"/>
                </a:moveTo>
                <a:cubicBezTo>
                  <a:pt x="569735" y="1361304"/>
                  <a:pt x="590205" y="1381774"/>
                  <a:pt x="590205" y="1407024"/>
                </a:cubicBezTo>
                <a:cubicBezTo>
                  <a:pt x="590205" y="1432274"/>
                  <a:pt x="569735" y="1452744"/>
                  <a:pt x="544485" y="1452744"/>
                </a:cubicBezTo>
                <a:cubicBezTo>
                  <a:pt x="519235" y="1452744"/>
                  <a:pt x="498765" y="1432274"/>
                  <a:pt x="498765" y="1407024"/>
                </a:cubicBezTo>
                <a:cubicBezTo>
                  <a:pt x="498765" y="1381774"/>
                  <a:pt x="519235" y="1361304"/>
                  <a:pt x="544485" y="1361304"/>
                </a:cubicBezTo>
                <a:close/>
                <a:moveTo>
                  <a:pt x="378230" y="1361304"/>
                </a:moveTo>
                <a:cubicBezTo>
                  <a:pt x="403480" y="1361304"/>
                  <a:pt x="423950" y="1381774"/>
                  <a:pt x="423950" y="1407024"/>
                </a:cubicBezTo>
                <a:cubicBezTo>
                  <a:pt x="423950" y="1432274"/>
                  <a:pt x="403480" y="1452744"/>
                  <a:pt x="378230" y="1452744"/>
                </a:cubicBezTo>
                <a:cubicBezTo>
                  <a:pt x="352980" y="1452744"/>
                  <a:pt x="332510" y="1432274"/>
                  <a:pt x="332510" y="1407024"/>
                </a:cubicBezTo>
                <a:cubicBezTo>
                  <a:pt x="332510" y="1381774"/>
                  <a:pt x="352980" y="1361304"/>
                  <a:pt x="378230" y="1361304"/>
                </a:cubicBezTo>
                <a:close/>
                <a:moveTo>
                  <a:pt x="211975" y="1361304"/>
                </a:moveTo>
                <a:cubicBezTo>
                  <a:pt x="237225" y="1361304"/>
                  <a:pt x="257695" y="1381774"/>
                  <a:pt x="257695" y="1407024"/>
                </a:cubicBezTo>
                <a:cubicBezTo>
                  <a:pt x="257695" y="1432274"/>
                  <a:pt x="237225" y="1452744"/>
                  <a:pt x="211975" y="1452744"/>
                </a:cubicBezTo>
                <a:cubicBezTo>
                  <a:pt x="186725" y="1452744"/>
                  <a:pt x="166255" y="1432274"/>
                  <a:pt x="166255" y="1407024"/>
                </a:cubicBezTo>
                <a:cubicBezTo>
                  <a:pt x="166255" y="1381774"/>
                  <a:pt x="186725" y="1361304"/>
                  <a:pt x="211975" y="1361304"/>
                </a:cubicBezTo>
                <a:close/>
                <a:moveTo>
                  <a:pt x="45720" y="1361304"/>
                </a:moveTo>
                <a:cubicBezTo>
                  <a:pt x="70970" y="1361304"/>
                  <a:pt x="91440" y="1381774"/>
                  <a:pt x="91440" y="1407024"/>
                </a:cubicBezTo>
                <a:cubicBezTo>
                  <a:pt x="91440" y="1432274"/>
                  <a:pt x="70970" y="1452744"/>
                  <a:pt x="45720" y="1452744"/>
                </a:cubicBezTo>
                <a:cubicBezTo>
                  <a:pt x="20470" y="1452744"/>
                  <a:pt x="0" y="1432274"/>
                  <a:pt x="0" y="1407024"/>
                </a:cubicBezTo>
                <a:cubicBezTo>
                  <a:pt x="0" y="1381774"/>
                  <a:pt x="20470" y="1361304"/>
                  <a:pt x="45720" y="1361304"/>
                </a:cubicBezTo>
                <a:close/>
                <a:moveTo>
                  <a:pt x="1043250" y="1210048"/>
                </a:moveTo>
                <a:cubicBezTo>
                  <a:pt x="1068500" y="1210048"/>
                  <a:pt x="1088970" y="1230518"/>
                  <a:pt x="1088970" y="1255768"/>
                </a:cubicBezTo>
                <a:cubicBezTo>
                  <a:pt x="1088970" y="1281018"/>
                  <a:pt x="1068500" y="1301488"/>
                  <a:pt x="1043250" y="1301488"/>
                </a:cubicBezTo>
                <a:cubicBezTo>
                  <a:pt x="1018000" y="1301488"/>
                  <a:pt x="997530" y="1281018"/>
                  <a:pt x="997530" y="1255768"/>
                </a:cubicBezTo>
                <a:cubicBezTo>
                  <a:pt x="997530" y="1230518"/>
                  <a:pt x="1018000" y="1210048"/>
                  <a:pt x="1043250" y="1210048"/>
                </a:cubicBezTo>
                <a:close/>
                <a:moveTo>
                  <a:pt x="876995" y="1210048"/>
                </a:moveTo>
                <a:cubicBezTo>
                  <a:pt x="902245" y="1210048"/>
                  <a:pt x="922715" y="1230518"/>
                  <a:pt x="922715" y="1255768"/>
                </a:cubicBezTo>
                <a:cubicBezTo>
                  <a:pt x="922715" y="1281018"/>
                  <a:pt x="902245" y="1301488"/>
                  <a:pt x="876995" y="1301488"/>
                </a:cubicBezTo>
                <a:cubicBezTo>
                  <a:pt x="851745" y="1301488"/>
                  <a:pt x="831275" y="1281018"/>
                  <a:pt x="831275" y="1255768"/>
                </a:cubicBezTo>
                <a:cubicBezTo>
                  <a:pt x="831275" y="1230518"/>
                  <a:pt x="851745" y="1210048"/>
                  <a:pt x="876995" y="1210048"/>
                </a:cubicBezTo>
                <a:close/>
                <a:moveTo>
                  <a:pt x="710740" y="1210048"/>
                </a:moveTo>
                <a:cubicBezTo>
                  <a:pt x="735990" y="1210048"/>
                  <a:pt x="756460" y="1230518"/>
                  <a:pt x="756460" y="1255768"/>
                </a:cubicBezTo>
                <a:cubicBezTo>
                  <a:pt x="756460" y="1281018"/>
                  <a:pt x="735990" y="1301488"/>
                  <a:pt x="710740" y="1301488"/>
                </a:cubicBezTo>
                <a:cubicBezTo>
                  <a:pt x="685490" y="1301488"/>
                  <a:pt x="665020" y="1281018"/>
                  <a:pt x="665020" y="1255768"/>
                </a:cubicBezTo>
                <a:cubicBezTo>
                  <a:pt x="665020" y="1230518"/>
                  <a:pt x="685490" y="1210048"/>
                  <a:pt x="710740" y="1210048"/>
                </a:cubicBezTo>
                <a:close/>
                <a:moveTo>
                  <a:pt x="544485" y="1210048"/>
                </a:moveTo>
                <a:cubicBezTo>
                  <a:pt x="569735" y="1210048"/>
                  <a:pt x="590205" y="1230518"/>
                  <a:pt x="590205" y="1255768"/>
                </a:cubicBezTo>
                <a:cubicBezTo>
                  <a:pt x="590205" y="1281018"/>
                  <a:pt x="569735" y="1301488"/>
                  <a:pt x="544485" y="1301488"/>
                </a:cubicBezTo>
                <a:cubicBezTo>
                  <a:pt x="519235" y="1301488"/>
                  <a:pt x="498765" y="1281018"/>
                  <a:pt x="498765" y="1255768"/>
                </a:cubicBezTo>
                <a:cubicBezTo>
                  <a:pt x="498765" y="1230518"/>
                  <a:pt x="519235" y="1210048"/>
                  <a:pt x="544485" y="1210048"/>
                </a:cubicBezTo>
                <a:close/>
                <a:moveTo>
                  <a:pt x="378230" y="1210048"/>
                </a:moveTo>
                <a:cubicBezTo>
                  <a:pt x="403480" y="1210048"/>
                  <a:pt x="423950" y="1230518"/>
                  <a:pt x="423950" y="1255768"/>
                </a:cubicBezTo>
                <a:cubicBezTo>
                  <a:pt x="423950" y="1281018"/>
                  <a:pt x="403480" y="1301488"/>
                  <a:pt x="378230" y="1301488"/>
                </a:cubicBezTo>
                <a:cubicBezTo>
                  <a:pt x="352980" y="1301488"/>
                  <a:pt x="332510" y="1281018"/>
                  <a:pt x="332510" y="1255768"/>
                </a:cubicBezTo>
                <a:cubicBezTo>
                  <a:pt x="332510" y="1230518"/>
                  <a:pt x="352980" y="1210048"/>
                  <a:pt x="378230" y="1210048"/>
                </a:cubicBezTo>
                <a:close/>
                <a:moveTo>
                  <a:pt x="211975" y="1210048"/>
                </a:moveTo>
                <a:cubicBezTo>
                  <a:pt x="237225" y="1210048"/>
                  <a:pt x="257695" y="1230518"/>
                  <a:pt x="257695" y="1255768"/>
                </a:cubicBezTo>
                <a:cubicBezTo>
                  <a:pt x="257695" y="1281018"/>
                  <a:pt x="237225" y="1301488"/>
                  <a:pt x="211975" y="1301488"/>
                </a:cubicBezTo>
                <a:cubicBezTo>
                  <a:pt x="186725" y="1301488"/>
                  <a:pt x="166255" y="1281018"/>
                  <a:pt x="166255" y="1255768"/>
                </a:cubicBezTo>
                <a:cubicBezTo>
                  <a:pt x="166255" y="1230518"/>
                  <a:pt x="186725" y="1210048"/>
                  <a:pt x="211975" y="1210048"/>
                </a:cubicBezTo>
                <a:close/>
                <a:moveTo>
                  <a:pt x="45720" y="1210048"/>
                </a:moveTo>
                <a:cubicBezTo>
                  <a:pt x="70970" y="1210048"/>
                  <a:pt x="91440" y="1230518"/>
                  <a:pt x="91440" y="1255768"/>
                </a:cubicBezTo>
                <a:cubicBezTo>
                  <a:pt x="91440" y="1281018"/>
                  <a:pt x="70970" y="1301488"/>
                  <a:pt x="45720" y="1301488"/>
                </a:cubicBezTo>
                <a:cubicBezTo>
                  <a:pt x="20470" y="1301488"/>
                  <a:pt x="0" y="1281018"/>
                  <a:pt x="0" y="1255768"/>
                </a:cubicBezTo>
                <a:cubicBezTo>
                  <a:pt x="0" y="1230518"/>
                  <a:pt x="20470" y="1210048"/>
                  <a:pt x="45720" y="1210048"/>
                </a:cubicBezTo>
                <a:close/>
                <a:moveTo>
                  <a:pt x="1043250" y="1058792"/>
                </a:moveTo>
                <a:cubicBezTo>
                  <a:pt x="1068500" y="1058792"/>
                  <a:pt x="1088970" y="1079262"/>
                  <a:pt x="1088970" y="1104512"/>
                </a:cubicBezTo>
                <a:cubicBezTo>
                  <a:pt x="1088970" y="1129762"/>
                  <a:pt x="1068500" y="1150232"/>
                  <a:pt x="1043250" y="1150232"/>
                </a:cubicBezTo>
                <a:cubicBezTo>
                  <a:pt x="1018000" y="1150232"/>
                  <a:pt x="997530" y="1129762"/>
                  <a:pt x="997530" y="1104512"/>
                </a:cubicBezTo>
                <a:cubicBezTo>
                  <a:pt x="997530" y="1079262"/>
                  <a:pt x="1018000" y="1058792"/>
                  <a:pt x="1043250" y="1058792"/>
                </a:cubicBezTo>
                <a:close/>
                <a:moveTo>
                  <a:pt x="876995" y="1058792"/>
                </a:moveTo>
                <a:cubicBezTo>
                  <a:pt x="902245" y="1058792"/>
                  <a:pt x="922715" y="1079262"/>
                  <a:pt x="922715" y="1104512"/>
                </a:cubicBezTo>
                <a:cubicBezTo>
                  <a:pt x="922715" y="1129762"/>
                  <a:pt x="902245" y="1150232"/>
                  <a:pt x="876995" y="1150232"/>
                </a:cubicBezTo>
                <a:cubicBezTo>
                  <a:pt x="851745" y="1150232"/>
                  <a:pt x="831275" y="1129762"/>
                  <a:pt x="831275" y="1104512"/>
                </a:cubicBezTo>
                <a:cubicBezTo>
                  <a:pt x="831275" y="1079262"/>
                  <a:pt x="851745" y="1058792"/>
                  <a:pt x="876995" y="1058792"/>
                </a:cubicBezTo>
                <a:close/>
                <a:moveTo>
                  <a:pt x="710740" y="1058792"/>
                </a:moveTo>
                <a:cubicBezTo>
                  <a:pt x="735990" y="1058792"/>
                  <a:pt x="756460" y="1079262"/>
                  <a:pt x="756460" y="1104512"/>
                </a:cubicBezTo>
                <a:cubicBezTo>
                  <a:pt x="756460" y="1129762"/>
                  <a:pt x="735990" y="1150232"/>
                  <a:pt x="710740" y="1150232"/>
                </a:cubicBezTo>
                <a:cubicBezTo>
                  <a:pt x="685490" y="1150232"/>
                  <a:pt x="665020" y="1129762"/>
                  <a:pt x="665020" y="1104512"/>
                </a:cubicBezTo>
                <a:cubicBezTo>
                  <a:pt x="665020" y="1079262"/>
                  <a:pt x="685490" y="1058792"/>
                  <a:pt x="710740" y="1058792"/>
                </a:cubicBezTo>
                <a:close/>
                <a:moveTo>
                  <a:pt x="544485" y="1058792"/>
                </a:moveTo>
                <a:cubicBezTo>
                  <a:pt x="569735" y="1058792"/>
                  <a:pt x="590205" y="1079262"/>
                  <a:pt x="590205" y="1104512"/>
                </a:cubicBezTo>
                <a:cubicBezTo>
                  <a:pt x="590205" y="1129762"/>
                  <a:pt x="569735" y="1150232"/>
                  <a:pt x="544485" y="1150232"/>
                </a:cubicBezTo>
                <a:cubicBezTo>
                  <a:pt x="519235" y="1150232"/>
                  <a:pt x="498765" y="1129762"/>
                  <a:pt x="498765" y="1104512"/>
                </a:cubicBezTo>
                <a:cubicBezTo>
                  <a:pt x="498765" y="1079262"/>
                  <a:pt x="519235" y="1058792"/>
                  <a:pt x="544485" y="1058792"/>
                </a:cubicBezTo>
                <a:close/>
                <a:moveTo>
                  <a:pt x="378230" y="1058792"/>
                </a:moveTo>
                <a:cubicBezTo>
                  <a:pt x="403480" y="1058792"/>
                  <a:pt x="423950" y="1079262"/>
                  <a:pt x="423950" y="1104512"/>
                </a:cubicBezTo>
                <a:cubicBezTo>
                  <a:pt x="423950" y="1129762"/>
                  <a:pt x="403480" y="1150232"/>
                  <a:pt x="378230" y="1150232"/>
                </a:cubicBezTo>
                <a:cubicBezTo>
                  <a:pt x="352980" y="1150232"/>
                  <a:pt x="332510" y="1129762"/>
                  <a:pt x="332510" y="1104512"/>
                </a:cubicBezTo>
                <a:cubicBezTo>
                  <a:pt x="332510" y="1079262"/>
                  <a:pt x="352980" y="1058792"/>
                  <a:pt x="378230" y="1058792"/>
                </a:cubicBezTo>
                <a:close/>
                <a:moveTo>
                  <a:pt x="211975" y="1058792"/>
                </a:moveTo>
                <a:cubicBezTo>
                  <a:pt x="237225" y="1058792"/>
                  <a:pt x="257695" y="1079262"/>
                  <a:pt x="257695" y="1104512"/>
                </a:cubicBezTo>
                <a:cubicBezTo>
                  <a:pt x="257695" y="1129762"/>
                  <a:pt x="237225" y="1150232"/>
                  <a:pt x="211975" y="1150232"/>
                </a:cubicBezTo>
                <a:cubicBezTo>
                  <a:pt x="186725" y="1150232"/>
                  <a:pt x="166255" y="1129762"/>
                  <a:pt x="166255" y="1104512"/>
                </a:cubicBezTo>
                <a:cubicBezTo>
                  <a:pt x="166255" y="1079262"/>
                  <a:pt x="186725" y="1058792"/>
                  <a:pt x="211975" y="1058792"/>
                </a:cubicBezTo>
                <a:close/>
                <a:moveTo>
                  <a:pt x="45720" y="1058792"/>
                </a:moveTo>
                <a:cubicBezTo>
                  <a:pt x="70970" y="1058792"/>
                  <a:pt x="91440" y="1079262"/>
                  <a:pt x="91440" y="1104512"/>
                </a:cubicBezTo>
                <a:cubicBezTo>
                  <a:pt x="91440" y="1129762"/>
                  <a:pt x="70970" y="1150232"/>
                  <a:pt x="45720" y="1150232"/>
                </a:cubicBezTo>
                <a:cubicBezTo>
                  <a:pt x="20470" y="1150232"/>
                  <a:pt x="0" y="1129762"/>
                  <a:pt x="0" y="1104512"/>
                </a:cubicBezTo>
                <a:cubicBezTo>
                  <a:pt x="0" y="1079262"/>
                  <a:pt x="20470" y="1058792"/>
                  <a:pt x="45720" y="1058792"/>
                </a:cubicBezTo>
                <a:close/>
                <a:moveTo>
                  <a:pt x="1043250" y="907536"/>
                </a:moveTo>
                <a:cubicBezTo>
                  <a:pt x="1068500" y="907536"/>
                  <a:pt x="1088970" y="928006"/>
                  <a:pt x="1088970" y="953256"/>
                </a:cubicBezTo>
                <a:cubicBezTo>
                  <a:pt x="1088970" y="978506"/>
                  <a:pt x="1068500" y="998976"/>
                  <a:pt x="1043250" y="998976"/>
                </a:cubicBezTo>
                <a:cubicBezTo>
                  <a:pt x="1018000" y="998976"/>
                  <a:pt x="997530" y="978506"/>
                  <a:pt x="997530" y="953256"/>
                </a:cubicBezTo>
                <a:cubicBezTo>
                  <a:pt x="997530" y="928006"/>
                  <a:pt x="1018000" y="907536"/>
                  <a:pt x="1043250" y="907536"/>
                </a:cubicBezTo>
                <a:close/>
                <a:moveTo>
                  <a:pt x="876995" y="907536"/>
                </a:moveTo>
                <a:cubicBezTo>
                  <a:pt x="902245" y="907536"/>
                  <a:pt x="922715" y="928006"/>
                  <a:pt x="922715" y="953256"/>
                </a:cubicBezTo>
                <a:cubicBezTo>
                  <a:pt x="922715" y="978506"/>
                  <a:pt x="902245" y="998976"/>
                  <a:pt x="876995" y="998976"/>
                </a:cubicBezTo>
                <a:cubicBezTo>
                  <a:pt x="851745" y="998976"/>
                  <a:pt x="831275" y="978506"/>
                  <a:pt x="831275" y="953256"/>
                </a:cubicBezTo>
                <a:cubicBezTo>
                  <a:pt x="831275" y="928006"/>
                  <a:pt x="851745" y="907536"/>
                  <a:pt x="876995" y="907536"/>
                </a:cubicBezTo>
                <a:close/>
                <a:moveTo>
                  <a:pt x="710740" y="907536"/>
                </a:moveTo>
                <a:cubicBezTo>
                  <a:pt x="735990" y="907536"/>
                  <a:pt x="756460" y="928006"/>
                  <a:pt x="756460" y="953256"/>
                </a:cubicBezTo>
                <a:cubicBezTo>
                  <a:pt x="756460" y="978506"/>
                  <a:pt x="735990" y="998976"/>
                  <a:pt x="710740" y="998976"/>
                </a:cubicBezTo>
                <a:cubicBezTo>
                  <a:pt x="685490" y="998976"/>
                  <a:pt x="665020" y="978506"/>
                  <a:pt x="665020" y="953256"/>
                </a:cubicBezTo>
                <a:cubicBezTo>
                  <a:pt x="665020" y="928006"/>
                  <a:pt x="685490" y="907536"/>
                  <a:pt x="710740" y="907536"/>
                </a:cubicBezTo>
                <a:close/>
                <a:moveTo>
                  <a:pt x="544485" y="907536"/>
                </a:moveTo>
                <a:cubicBezTo>
                  <a:pt x="569735" y="907536"/>
                  <a:pt x="590205" y="928006"/>
                  <a:pt x="590205" y="953256"/>
                </a:cubicBezTo>
                <a:cubicBezTo>
                  <a:pt x="590205" y="978506"/>
                  <a:pt x="569735" y="998976"/>
                  <a:pt x="544485" y="998976"/>
                </a:cubicBezTo>
                <a:cubicBezTo>
                  <a:pt x="519235" y="998976"/>
                  <a:pt x="498765" y="978506"/>
                  <a:pt x="498765" y="953256"/>
                </a:cubicBezTo>
                <a:cubicBezTo>
                  <a:pt x="498765" y="928006"/>
                  <a:pt x="519235" y="907536"/>
                  <a:pt x="544485" y="907536"/>
                </a:cubicBezTo>
                <a:close/>
                <a:moveTo>
                  <a:pt x="378230" y="907536"/>
                </a:moveTo>
                <a:cubicBezTo>
                  <a:pt x="403480" y="907536"/>
                  <a:pt x="423950" y="928006"/>
                  <a:pt x="423950" y="953256"/>
                </a:cubicBezTo>
                <a:cubicBezTo>
                  <a:pt x="423950" y="978506"/>
                  <a:pt x="403480" y="998976"/>
                  <a:pt x="378230" y="998976"/>
                </a:cubicBezTo>
                <a:cubicBezTo>
                  <a:pt x="352980" y="998976"/>
                  <a:pt x="332510" y="978506"/>
                  <a:pt x="332510" y="953256"/>
                </a:cubicBezTo>
                <a:cubicBezTo>
                  <a:pt x="332510" y="928006"/>
                  <a:pt x="352980" y="907536"/>
                  <a:pt x="378230" y="907536"/>
                </a:cubicBezTo>
                <a:close/>
                <a:moveTo>
                  <a:pt x="211975" y="907536"/>
                </a:moveTo>
                <a:cubicBezTo>
                  <a:pt x="237225" y="907536"/>
                  <a:pt x="257695" y="928006"/>
                  <a:pt x="257695" y="953256"/>
                </a:cubicBezTo>
                <a:cubicBezTo>
                  <a:pt x="257695" y="978506"/>
                  <a:pt x="237225" y="998976"/>
                  <a:pt x="211975" y="998976"/>
                </a:cubicBezTo>
                <a:cubicBezTo>
                  <a:pt x="186725" y="998976"/>
                  <a:pt x="166255" y="978506"/>
                  <a:pt x="166255" y="953256"/>
                </a:cubicBezTo>
                <a:cubicBezTo>
                  <a:pt x="166255" y="928006"/>
                  <a:pt x="186725" y="907536"/>
                  <a:pt x="211975" y="907536"/>
                </a:cubicBezTo>
                <a:close/>
                <a:moveTo>
                  <a:pt x="45720" y="907536"/>
                </a:moveTo>
                <a:cubicBezTo>
                  <a:pt x="70970" y="907536"/>
                  <a:pt x="91440" y="928006"/>
                  <a:pt x="91440" y="953256"/>
                </a:cubicBezTo>
                <a:cubicBezTo>
                  <a:pt x="91440" y="978506"/>
                  <a:pt x="70970" y="998976"/>
                  <a:pt x="45720" y="998976"/>
                </a:cubicBezTo>
                <a:cubicBezTo>
                  <a:pt x="20470" y="998976"/>
                  <a:pt x="0" y="978506"/>
                  <a:pt x="0" y="953256"/>
                </a:cubicBezTo>
                <a:cubicBezTo>
                  <a:pt x="0" y="928006"/>
                  <a:pt x="20470" y="907536"/>
                  <a:pt x="45720" y="907536"/>
                </a:cubicBezTo>
                <a:close/>
                <a:moveTo>
                  <a:pt x="1043250" y="756280"/>
                </a:moveTo>
                <a:cubicBezTo>
                  <a:pt x="1068500" y="756280"/>
                  <a:pt x="1088970" y="776750"/>
                  <a:pt x="1088970" y="802000"/>
                </a:cubicBezTo>
                <a:cubicBezTo>
                  <a:pt x="1088970" y="827250"/>
                  <a:pt x="1068500" y="847720"/>
                  <a:pt x="1043250" y="847720"/>
                </a:cubicBezTo>
                <a:cubicBezTo>
                  <a:pt x="1018000" y="847720"/>
                  <a:pt x="997530" y="827250"/>
                  <a:pt x="997530" y="802000"/>
                </a:cubicBezTo>
                <a:cubicBezTo>
                  <a:pt x="997530" y="776750"/>
                  <a:pt x="1018000" y="756280"/>
                  <a:pt x="1043250" y="756280"/>
                </a:cubicBezTo>
                <a:close/>
                <a:moveTo>
                  <a:pt x="876995" y="756280"/>
                </a:moveTo>
                <a:cubicBezTo>
                  <a:pt x="902245" y="756280"/>
                  <a:pt x="922715" y="776750"/>
                  <a:pt x="922715" y="802000"/>
                </a:cubicBezTo>
                <a:cubicBezTo>
                  <a:pt x="922715" y="827250"/>
                  <a:pt x="902245" y="847720"/>
                  <a:pt x="876995" y="847720"/>
                </a:cubicBezTo>
                <a:cubicBezTo>
                  <a:pt x="851745" y="847720"/>
                  <a:pt x="831275" y="827250"/>
                  <a:pt x="831275" y="802000"/>
                </a:cubicBezTo>
                <a:cubicBezTo>
                  <a:pt x="831275" y="776750"/>
                  <a:pt x="851745" y="756280"/>
                  <a:pt x="876995" y="756280"/>
                </a:cubicBezTo>
                <a:close/>
                <a:moveTo>
                  <a:pt x="710740" y="756280"/>
                </a:moveTo>
                <a:cubicBezTo>
                  <a:pt x="735990" y="756280"/>
                  <a:pt x="756460" y="776750"/>
                  <a:pt x="756460" y="802000"/>
                </a:cubicBezTo>
                <a:cubicBezTo>
                  <a:pt x="756460" y="827250"/>
                  <a:pt x="735990" y="847720"/>
                  <a:pt x="710740" y="847720"/>
                </a:cubicBezTo>
                <a:cubicBezTo>
                  <a:pt x="685490" y="847720"/>
                  <a:pt x="665020" y="827250"/>
                  <a:pt x="665020" y="802000"/>
                </a:cubicBezTo>
                <a:cubicBezTo>
                  <a:pt x="665020" y="776750"/>
                  <a:pt x="685490" y="756280"/>
                  <a:pt x="710740" y="756280"/>
                </a:cubicBezTo>
                <a:close/>
                <a:moveTo>
                  <a:pt x="544485" y="756280"/>
                </a:moveTo>
                <a:cubicBezTo>
                  <a:pt x="569735" y="756280"/>
                  <a:pt x="590205" y="776750"/>
                  <a:pt x="590205" y="802000"/>
                </a:cubicBezTo>
                <a:cubicBezTo>
                  <a:pt x="590205" y="827250"/>
                  <a:pt x="569735" y="847720"/>
                  <a:pt x="544485" y="847720"/>
                </a:cubicBezTo>
                <a:cubicBezTo>
                  <a:pt x="519235" y="847720"/>
                  <a:pt x="498765" y="827250"/>
                  <a:pt x="498765" y="802000"/>
                </a:cubicBezTo>
                <a:cubicBezTo>
                  <a:pt x="498765" y="776750"/>
                  <a:pt x="519235" y="756280"/>
                  <a:pt x="544485" y="756280"/>
                </a:cubicBezTo>
                <a:close/>
                <a:moveTo>
                  <a:pt x="378230" y="756280"/>
                </a:moveTo>
                <a:cubicBezTo>
                  <a:pt x="403480" y="756280"/>
                  <a:pt x="423950" y="776750"/>
                  <a:pt x="423950" y="802000"/>
                </a:cubicBezTo>
                <a:cubicBezTo>
                  <a:pt x="423950" y="827250"/>
                  <a:pt x="403480" y="847720"/>
                  <a:pt x="378230" y="847720"/>
                </a:cubicBezTo>
                <a:cubicBezTo>
                  <a:pt x="352980" y="847720"/>
                  <a:pt x="332510" y="827250"/>
                  <a:pt x="332510" y="802000"/>
                </a:cubicBezTo>
                <a:cubicBezTo>
                  <a:pt x="332510" y="776750"/>
                  <a:pt x="352980" y="756280"/>
                  <a:pt x="378230" y="756280"/>
                </a:cubicBezTo>
                <a:close/>
                <a:moveTo>
                  <a:pt x="211975" y="756280"/>
                </a:moveTo>
                <a:cubicBezTo>
                  <a:pt x="237225" y="756280"/>
                  <a:pt x="257695" y="776750"/>
                  <a:pt x="257695" y="802000"/>
                </a:cubicBezTo>
                <a:cubicBezTo>
                  <a:pt x="257695" y="827250"/>
                  <a:pt x="237225" y="847720"/>
                  <a:pt x="211975" y="847720"/>
                </a:cubicBezTo>
                <a:cubicBezTo>
                  <a:pt x="186725" y="847720"/>
                  <a:pt x="166255" y="827250"/>
                  <a:pt x="166255" y="802000"/>
                </a:cubicBezTo>
                <a:cubicBezTo>
                  <a:pt x="166255" y="776750"/>
                  <a:pt x="186725" y="756280"/>
                  <a:pt x="211975" y="756280"/>
                </a:cubicBezTo>
                <a:close/>
                <a:moveTo>
                  <a:pt x="45720" y="756280"/>
                </a:moveTo>
                <a:cubicBezTo>
                  <a:pt x="70970" y="756280"/>
                  <a:pt x="91440" y="776750"/>
                  <a:pt x="91440" y="802000"/>
                </a:cubicBezTo>
                <a:cubicBezTo>
                  <a:pt x="91440" y="827250"/>
                  <a:pt x="70970" y="847720"/>
                  <a:pt x="45720" y="847720"/>
                </a:cubicBezTo>
                <a:cubicBezTo>
                  <a:pt x="20470" y="847720"/>
                  <a:pt x="0" y="827250"/>
                  <a:pt x="0" y="802000"/>
                </a:cubicBezTo>
                <a:cubicBezTo>
                  <a:pt x="0" y="776750"/>
                  <a:pt x="20470" y="756280"/>
                  <a:pt x="45720" y="756280"/>
                </a:cubicBezTo>
                <a:close/>
                <a:moveTo>
                  <a:pt x="1043250" y="605024"/>
                </a:moveTo>
                <a:cubicBezTo>
                  <a:pt x="1068500" y="605024"/>
                  <a:pt x="1088970" y="625494"/>
                  <a:pt x="1088970" y="650744"/>
                </a:cubicBezTo>
                <a:cubicBezTo>
                  <a:pt x="1088970" y="675994"/>
                  <a:pt x="1068500" y="696464"/>
                  <a:pt x="1043250" y="696464"/>
                </a:cubicBezTo>
                <a:cubicBezTo>
                  <a:pt x="1018000" y="696464"/>
                  <a:pt x="997530" y="675994"/>
                  <a:pt x="997530" y="650744"/>
                </a:cubicBezTo>
                <a:cubicBezTo>
                  <a:pt x="997530" y="625494"/>
                  <a:pt x="1018000" y="605024"/>
                  <a:pt x="1043250" y="605024"/>
                </a:cubicBezTo>
                <a:close/>
                <a:moveTo>
                  <a:pt x="876995" y="605024"/>
                </a:moveTo>
                <a:cubicBezTo>
                  <a:pt x="902245" y="605024"/>
                  <a:pt x="922715" y="625494"/>
                  <a:pt x="922715" y="650744"/>
                </a:cubicBezTo>
                <a:cubicBezTo>
                  <a:pt x="922715" y="675994"/>
                  <a:pt x="902245" y="696464"/>
                  <a:pt x="876995" y="696464"/>
                </a:cubicBezTo>
                <a:cubicBezTo>
                  <a:pt x="851745" y="696464"/>
                  <a:pt x="831275" y="675994"/>
                  <a:pt x="831275" y="650744"/>
                </a:cubicBezTo>
                <a:cubicBezTo>
                  <a:pt x="831275" y="625494"/>
                  <a:pt x="851745" y="605024"/>
                  <a:pt x="876995" y="605024"/>
                </a:cubicBezTo>
                <a:close/>
                <a:moveTo>
                  <a:pt x="710740" y="605024"/>
                </a:moveTo>
                <a:cubicBezTo>
                  <a:pt x="735990" y="605024"/>
                  <a:pt x="756460" y="625494"/>
                  <a:pt x="756460" y="650744"/>
                </a:cubicBezTo>
                <a:cubicBezTo>
                  <a:pt x="756460" y="675994"/>
                  <a:pt x="735990" y="696464"/>
                  <a:pt x="710740" y="696464"/>
                </a:cubicBezTo>
                <a:cubicBezTo>
                  <a:pt x="685490" y="696464"/>
                  <a:pt x="665020" y="675994"/>
                  <a:pt x="665020" y="650744"/>
                </a:cubicBezTo>
                <a:cubicBezTo>
                  <a:pt x="665020" y="625494"/>
                  <a:pt x="685490" y="605024"/>
                  <a:pt x="710740" y="605024"/>
                </a:cubicBezTo>
                <a:close/>
                <a:moveTo>
                  <a:pt x="544485" y="605024"/>
                </a:moveTo>
                <a:cubicBezTo>
                  <a:pt x="569735" y="605024"/>
                  <a:pt x="590205" y="625494"/>
                  <a:pt x="590205" y="650744"/>
                </a:cubicBezTo>
                <a:cubicBezTo>
                  <a:pt x="590205" y="675994"/>
                  <a:pt x="569735" y="696464"/>
                  <a:pt x="544485" y="696464"/>
                </a:cubicBezTo>
                <a:cubicBezTo>
                  <a:pt x="519235" y="696464"/>
                  <a:pt x="498765" y="675994"/>
                  <a:pt x="498765" y="650744"/>
                </a:cubicBezTo>
                <a:cubicBezTo>
                  <a:pt x="498765" y="625494"/>
                  <a:pt x="519235" y="605024"/>
                  <a:pt x="544485" y="605024"/>
                </a:cubicBezTo>
                <a:close/>
                <a:moveTo>
                  <a:pt x="378230" y="605024"/>
                </a:moveTo>
                <a:cubicBezTo>
                  <a:pt x="403480" y="605024"/>
                  <a:pt x="423950" y="625494"/>
                  <a:pt x="423950" y="650744"/>
                </a:cubicBezTo>
                <a:cubicBezTo>
                  <a:pt x="423950" y="675994"/>
                  <a:pt x="403480" y="696464"/>
                  <a:pt x="378230" y="696464"/>
                </a:cubicBezTo>
                <a:cubicBezTo>
                  <a:pt x="352980" y="696464"/>
                  <a:pt x="332510" y="675994"/>
                  <a:pt x="332510" y="650744"/>
                </a:cubicBezTo>
                <a:cubicBezTo>
                  <a:pt x="332510" y="625494"/>
                  <a:pt x="352980" y="605024"/>
                  <a:pt x="378230" y="605024"/>
                </a:cubicBezTo>
                <a:close/>
                <a:moveTo>
                  <a:pt x="211975" y="605024"/>
                </a:moveTo>
                <a:cubicBezTo>
                  <a:pt x="237225" y="605024"/>
                  <a:pt x="257695" y="625494"/>
                  <a:pt x="257695" y="650744"/>
                </a:cubicBezTo>
                <a:cubicBezTo>
                  <a:pt x="257695" y="675994"/>
                  <a:pt x="237225" y="696464"/>
                  <a:pt x="211975" y="696464"/>
                </a:cubicBezTo>
                <a:cubicBezTo>
                  <a:pt x="186725" y="696464"/>
                  <a:pt x="166255" y="675994"/>
                  <a:pt x="166255" y="650744"/>
                </a:cubicBezTo>
                <a:cubicBezTo>
                  <a:pt x="166255" y="625494"/>
                  <a:pt x="186725" y="605024"/>
                  <a:pt x="211975" y="605024"/>
                </a:cubicBezTo>
                <a:close/>
                <a:moveTo>
                  <a:pt x="45720" y="605024"/>
                </a:moveTo>
                <a:cubicBezTo>
                  <a:pt x="70970" y="605024"/>
                  <a:pt x="91440" y="625494"/>
                  <a:pt x="91440" y="650744"/>
                </a:cubicBezTo>
                <a:cubicBezTo>
                  <a:pt x="91440" y="675994"/>
                  <a:pt x="70970" y="696464"/>
                  <a:pt x="45720" y="696464"/>
                </a:cubicBezTo>
                <a:cubicBezTo>
                  <a:pt x="20470" y="696464"/>
                  <a:pt x="0" y="675994"/>
                  <a:pt x="0" y="650744"/>
                </a:cubicBezTo>
                <a:cubicBezTo>
                  <a:pt x="0" y="625494"/>
                  <a:pt x="20470" y="605024"/>
                  <a:pt x="45720" y="605024"/>
                </a:cubicBezTo>
                <a:close/>
                <a:moveTo>
                  <a:pt x="1043250" y="453768"/>
                </a:moveTo>
                <a:cubicBezTo>
                  <a:pt x="1068500" y="453768"/>
                  <a:pt x="1088970" y="474238"/>
                  <a:pt x="1088970" y="499488"/>
                </a:cubicBezTo>
                <a:cubicBezTo>
                  <a:pt x="1088970" y="524738"/>
                  <a:pt x="1068500" y="545208"/>
                  <a:pt x="1043250" y="545208"/>
                </a:cubicBezTo>
                <a:cubicBezTo>
                  <a:pt x="1018000" y="545208"/>
                  <a:pt x="997530" y="524738"/>
                  <a:pt x="997530" y="499488"/>
                </a:cubicBezTo>
                <a:cubicBezTo>
                  <a:pt x="997530" y="474238"/>
                  <a:pt x="1018000" y="453768"/>
                  <a:pt x="1043250" y="453768"/>
                </a:cubicBezTo>
                <a:close/>
                <a:moveTo>
                  <a:pt x="876995" y="453768"/>
                </a:moveTo>
                <a:cubicBezTo>
                  <a:pt x="902245" y="453768"/>
                  <a:pt x="922715" y="474238"/>
                  <a:pt x="922715" y="499488"/>
                </a:cubicBezTo>
                <a:cubicBezTo>
                  <a:pt x="922715" y="524738"/>
                  <a:pt x="902245" y="545208"/>
                  <a:pt x="876995" y="545208"/>
                </a:cubicBezTo>
                <a:cubicBezTo>
                  <a:pt x="851745" y="545208"/>
                  <a:pt x="831275" y="524738"/>
                  <a:pt x="831275" y="499488"/>
                </a:cubicBezTo>
                <a:cubicBezTo>
                  <a:pt x="831275" y="474238"/>
                  <a:pt x="851745" y="453768"/>
                  <a:pt x="876995" y="453768"/>
                </a:cubicBezTo>
                <a:close/>
                <a:moveTo>
                  <a:pt x="710740" y="453768"/>
                </a:moveTo>
                <a:cubicBezTo>
                  <a:pt x="735990" y="453768"/>
                  <a:pt x="756460" y="474238"/>
                  <a:pt x="756460" y="499488"/>
                </a:cubicBezTo>
                <a:cubicBezTo>
                  <a:pt x="756460" y="524738"/>
                  <a:pt x="735990" y="545208"/>
                  <a:pt x="710740" y="545208"/>
                </a:cubicBezTo>
                <a:cubicBezTo>
                  <a:pt x="685490" y="545208"/>
                  <a:pt x="665020" y="524738"/>
                  <a:pt x="665020" y="499488"/>
                </a:cubicBezTo>
                <a:cubicBezTo>
                  <a:pt x="665020" y="474238"/>
                  <a:pt x="685490" y="453768"/>
                  <a:pt x="710740" y="453768"/>
                </a:cubicBezTo>
                <a:close/>
                <a:moveTo>
                  <a:pt x="544485" y="453768"/>
                </a:moveTo>
                <a:cubicBezTo>
                  <a:pt x="569735" y="453768"/>
                  <a:pt x="590205" y="474238"/>
                  <a:pt x="590205" y="499488"/>
                </a:cubicBezTo>
                <a:cubicBezTo>
                  <a:pt x="590205" y="524738"/>
                  <a:pt x="569735" y="545208"/>
                  <a:pt x="544485" y="545208"/>
                </a:cubicBezTo>
                <a:cubicBezTo>
                  <a:pt x="519235" y="545208"/>
                  <a:pt x="498765" y="524738"/>
                  <a:pt x="498765" y="499488"/>
                </a:cubicBezTo>
                <a:cubicBezTo>
                  <a:pt x="498765" y="474238"/>
                  <a:pt x="519235" y="453768"/>
                  <a:pt x="544485" y="453768"/>
                </a:cubicBezTo>
                <a:close/>
                <a:moveTo>
                  <a:pt x="378230" y="453768"/>
                </a:moveTo>
                <a:cubicBezTo>
                  <a:pt x="403480" y="453768"/>
                  <a:pt x="423950" y="474238"/>
                  <a:pt x="423950" y="499488"/>
                </a:cubicBezTo>
                <a:cubicBezTo>
                  <a:pt x="423950" y="524738"/>
                  <a:pt x="403480" y="545208"/>
                  <a:pt x="378230" y="545208"/>
                </a:cubicBezTo>
                <a:cubicBezTo>
                  <a:pt x="352980" y="545208"/>
                  <a:pt x="332510" y="524738"/>
                  <a:pt x="332510" y="499488"/>
                </a:cubicBezTo>
                <a:cubicBezTo>
                  <a:pt x="332510" y="474238"/>
                  <a:pt x="352980" y="453768"/>
                  <a:pt x="378230" y="453768"/>
                </a:cubicBezTo>
                <a:close/>
                <a:moveTo>
                  <a:pt x="211975" y="453768"/>
                </a:moveTo>
                <a:cubicBezTo>
                  <a:pt x="237225" y="453768"/>
                  <a:pt x="257695" y="474238"/>
                  <a:pt x="257695" y="499488"/>
                </a:cubicBezTo>
                <a:cubicBezTo>
                  <a:pt x="257695" y="524738"/>
                  <a:pt x="237225" y="545208"/>
                  <a:pt x="211975" y="545208"/>
                </a:cubicBezTo>
                <a:cubicBezTo>
                  <a:pt x="186725" y="545208"/>
                  <a:pt x="166255" y="524738"/>
                  <a:pt x="166255" y="499488"/>
                </a:cubicBezTo>
                <a:cubicBezTo>
                  <a:pt x="166255" y="474238"/>
                  <a:pt x="186725" y="453768"/>
                  <a:pt x="211975" y="453768"/>
                </a:cubicBezTo>
                <a:close/>
                <a:moveTo>
                  <a:pt x="45720" y="453768"/>
                </a:moveTo>
                <a:cubicBezTo>
                  <a:pt x="70970" y="453768"/>
                  <a:pt x="91440" y="474238"/>
                  <a:pt x="91440" y="499488"/>
                </a:cubicBezTo>
                <a:cubicBezTo>
                  <a:pt x="91440" y="524738"/>
                  <a:pt x="70970" y="545208"/>
                  <a:pt x="45720" y="545208"/>
                </a:cubicBezTo>
                <a:cubicBezTo>
                  <a:pt x="20470" y="545208"/>
                  <a:pt x="0" y="524738"/>
                  <a:pt x="0" y="499488"/>
                </a:cubicBezTo>
                <a:cubicBezTo>
                  <a:pt x="0" y="474238"/>
                  <a:pt x="20470" y="453768"/>
                  <a:pt x="45720" y="453768"/>
                </a:cubicBezTo>
                <a:close/>
                <a:moveTo>
                  <a:pt x="1043250" y="302512"/>
                </a:moveTo>
                <a:cubicBezTo>
                  <a:pt x="1068500" y="302512"/>
                  <a:pt x="1088970" y="322982"/>
                  <a:pt x="1088970" y="348232"/>
                </a:cubicBezTo>
                <a:cubicBezTo>
                  <a:pt x="1088970" y="373482"/>
                  <a:pt x="1068500" y="393952"/>
                  <a:pt x="1043250" y="393952"/>
                </a:cubicBezTo>
                <a:cubicBezTo>
                  <a:pt x="1018000" y="393952"/>
                  <a:pt x="997530" y="373482"/>
                  <a:pt x="997530" y="348232"/>
                </a:cubicBezTo>
                <a:cubicBezTo>
                  <a:pt x="997530" y="322982"/>
                  <a:pt x="1018000" y="302512"/>
                  <a:pt x="1043250" y="302512"/>
                </a:cubicBezTo>
                <a:close/>
                <a:moveTo>
                  <a:pt x="876995" y="302512"/>
                </a:moveTo>
                <a:cubicBezTo>
                  <a:pt x="902245" y="302512"/>
                  <a:pt x="922715" y="322982"/>
                  <a:pt x="922715" y="348232"/>
                </a:cubicBezTo>
                <a:cubicBezTo>
                  <a:pt x="922715" y="373482"/>
                  <a:pt x="902245" y="393952"/>
                  <a:pt x="876995" y="393952"/>
                </a:cubicBezTo>
                <a:cubicBezTo>
                  <a:pt x="851745" y="393952"/>
                  <a:pt x="831275" y="373482"/>
                  <a:pt x="831275" y="348232"/>
                </a:cubicBezTo>
                <a:cubicBezTo>
                  <a:pt x="831275" y="322982"/>
                  <a:pt x="851745" y="302512"/>
                  <a:pt x="876995" y="302512"/>
                </a:cubicBezTo>
                <a:close/>
                <a:moveTo>
                  <a:pt x="710740" y="302512"/>
                </a:moveTo>
                <a:cubicBezTo>
                  <a:pt x="735990" y="302512"/>
                  <a:pt x="756460" y="322982"/>
                  <a:pt x="756460" y="348232"/>
                </a:cubicBezTo>
                <a:cubicBezTo>
                  <a:pt x="756460" y="373482"/>
                  <a:pt x="735990" y="393952"/>
                  <a:pt x="710740" y="393952"/>
                </a:cubicBezTo>
                <a:cubicBezTo>
                  <a:pt x="685490" y="393952"/>
                  <a:pt x="665020" y="373482"/>
                  <a:pt x="665020" y="348232"/>
                </a:cubicBezTo>
                <a:cubicBezTo>
                  <a:pt x="665020" y="322982"/>
                  <a:pt x="685490" y="302512"/>
                  <a:pt x="710740" y="302512"/>
                </a:cubicBezTo>
                <a:close/>
                <a:moveTo>
                  <a:pt x="544485" y="302512"/>
                </a:moveTo>
                <a:cubicBezTo>
                  <a:pt x="569735" y="302512"/>
                  <a:pt x="590205" y="322982"/>
                  <a:pt x="590205" y="348232"/>
                </a:cubicBezTo>
                <a:cubicBezTo>
                  <a:pt x="590205" y="373482"/>
                  <a:pt x="569735" y="393952"/>
                  <a:pt x="544485" y="393952"/>
                </a:cubicBezTo>
                <a:cubicBezTo>
                  <a:pt x="519235" y="393952"/>
                  <a:pt x="498765" y="373482"/>
                  <a:pt x="498765" y="348232"/>
                </a:cubicBezTo>
                <a:cubicBezTo>
                  <a:pt x="498765" y="322982"/>
                  <a:pt x="519235" y="302512"/>
                  <a:pt x="544485" y="302512"/>
                </a:cubicBezTo>
                <a:close/>
                <a:moveTo>
                  <a:pt x="378230" y="302512"/>
                </a:moveTo>
                <a:cubicBezTo>
                  <a:pt x="403480" y="302512"/>
                  <a:pt x="423950" y="322982"/>
                  <a:pt x="423950" y="348232"/>
                </a:cubicBezTo>
                <a:cubicBezTo>
                  <a:pt x="423950" y="373482"/>
                  <a:pt x="403480" y="393952"/>
                  <a:pt x="378230" y="393952"/>
                </a:cubicBezTo>
                <a:cubicBezTo>
                  <a:pt x="352980" y="393952"/>
                  <a:pt x="332510" y="373482"/>
                  <a:pt x="332510" y="348232"/>
                </a:cubicBezTo>
                <a:cubicBezTo>
                  <a:pt x="332510" y="322982"/>
                  <a:pt x="352980" y="302512"/>
                  <a:pt x="378230" y="302512"/>
                </a:cubicBezTo>
                <a:close/>
                <a:moveTo>
                  <a:pt x="211975" y="302512"/>
                </a:moveTo>
                <a:cubicBezTo>
                  <a:pt x="237225" y="302512"/>
                  <a:pt x="257695" y="322982"/>
                  <a:pt x="257695" y="348232"/>
                </a:cubicBezTo>
                <a:cubicBezTo>
                  <a:pt x="257695" y="373482"/>
                  <a:pt x="237225" y="393952"/>
                  <a:pt x="211975" y="393952"/>
                </a:cubicBezTo>
                <a:cubicBezTo>
                  <a:pt x="186725" y="393952"/>
                  <a:pt x="166255" y="373482"/>
                  <a:pt x="166255" y="348232"/>
                </a:cubicBezTo>
                <a:cubicBezTo>
                  <a:pt x="166255" y="322982"/>
                  <a:pt x="186725" y="302512"/>
                  <a:pt x="211975" y="302512"/>
                </a:cubicBezTo>
                <a:close/>
                <a:moveTo>
                  <a:pt x="45720" y="302512"/>
                </a:moveTo>
                <a:cubicBezTo>
                  <a:pt x="70970" y="302512"/>
                  <a:pt x="91440" y="322982"/>
                  <a:pt x="91440" y="348232"/>
                </a:cubicBezTo>
                <a:cubicBezTo>
                  <a:pt x="91440" y="373482"/>
                  <a:pt x="70970" y="393952"/>
                  <a:pt x="45720" y="393952"/>
                </a:cubicBezTo>
                <a:cubicBezTo>
                  <a:pt x="20470" y="393952"/>
                  <a:pt x="0" y="373482"/>
                  <a:pt x="0" y="348232"/>
                </a:cubicBezTo>
                <a:cubicBezTo>
                  <a:pt x="0" y="322982"/>
                  <a:pt x="20470" y="302512"/>
                  <a:pt x="45720" y="302512"/>
                </a:cubicBezTo>
                <a:close/>
                <a:moveTo>
                  <a:pt x="1043250" y="151256"/>
                </a:moveTo>
                <a:cubicBezTo>
                  <a:pt x="1068500" y="151256"/>
                  <a:pt x="1088970" y="171726"/>
                  <a:pt x="1088970" y="196976"/>
                </a:cubicBezTo>
                <a:cubicBezTo>
                  <a:pt x="1088970" y="222226"/>
                  <a:pt x="1068500" y="242696"/>
                  <a:pt x="1043250" y="242696"/>
                </a:cubicBezTo>
                <a:cubicBezTo>
                  <a:pt x="1018000" y="242696"/>
                  <a:pt x="997530" y="222226"/>
                  <a:pt x="997530" y="196976"/>
                </a:cubicBezTo>
                <a:cubicBezTo>
                  <a:pt x="997530" y="171726"/>
                  <a:pt x="1018000" y="151256"/>
                  <a:pt x="1043250" y="151256"/>
                </a:cubicBezTo>
                <a:close/>
                <a:moveTo>
                  <a:pt x="876995" y="151256"/>
                </a:moveTo>
                <a:cubicBezTo>
                  <a:pt x="902245" y="151256"/>
                  <a:pt x="922715" y="171726"/>
                  <a:pt x="922715" y="196976"/>
                </a:cubicBezTo>
                <a:cubicBezTo>
                  <a:pt x="922715" y="222226"/>
                  <a:pt x="902245" y="242696"/>
                  <a:pt x="876995" y="242696"/>
                </a:cubicBezTo>
                <a:cubicBezTo>
                  <a:pt x="851745" y="242696"/>
                  <a:pt x="831275" y="222226"/>
                  <a:pt x="831275" y="196976"/>
                </a:cubicBezTo>
                <a:cubicBezTo>
                  <a:pt x="831275" y="171726"/>
                  <a:pt x="851745" y="151256"/>
                  <a:pt x="876995" y="151256"/>
                </a:cubicBezTo>
                <a:close/>
                <a:moveTo>
                  <a:pt x="710740" y="151256"/>
                </a:moveTo>
                <a:cubicBezTo>
                  <a:pt x="735990" y="151256"/>
                  <a:pt x="756460" y="171726"/>
                  <a:pt x="756460" y="196976"/>
                </a:cubicBezTo>
                <a:cubicBezTo>
                  <a:pt x="756460" y="222226"/>
                  <a:pt x="735990" y="242696"/>
                  <a:pt x="710740" y="242696"/>
                </a:cubicBezTo>
                <a:cubicBezTo>
                  <a:pt x="685490" y="242696"/>
                  <a:pt x="665020" y="222226"/>
                  <a:pt x="665020" y="196976"/>
                </a:cubicBezTo>
                <a:cubicBezTo>
                  <a:pt x="665020" y="171726"/>
                  <a:pt x="685490" y="151256"/>
                  <a:pt x="710740" y="151256"/>
                </a:cubicBezTo>
                <a:close/>
                <a:moveTo>
                  <a:pt x="544485" y="151256"/>
                </a:moveTo>
                <a:cubicBezTo>
                  <a:pt x="569735" y="151256"/>
                  <a:pt x="590205" y="171726"/>
                  <a:pt x="590205" y="196976"/>
                </a:cubicBezTo>
                <a:cubicBezTo>
                  <a:pt x="590205" y="222226"/>
                  <a:pt x="569735" y="242696"/>
                  <a:pt x="544485" y="242696"/>
                </a:cubicBezTo>
                <a:cubicBezTo>
                  <a:pt x="519235" y="242696"/>
                  <a:pt x="498765" y="222226"/>
                  <a:pt x="498765" y="196976"/>
                </a:cubicBezTo>
                <a:cubicBezTo>
                  <a:pt x="498765" y="171726"/>
                  <a:pt x="519235" y="151256"/>
                  <a:pt x="544485" y="151256"/>
                </a:cubicBezTo>
                <a:close/>
                <a:moveTo>
                  <a:pt x="378230" y="151256"/>
                </a:moveTo>
                <a:cubicBezTo>
                  <a:pt x="403480" y="151256"/>
                  <a:pt x="423950" y="171726"/>
                  <a:pt x="423950" y="196976"/>
                </a:cubicBezTo>
                <a:cubicBezTo>
                  <a:pt x="423950" y="222226"/>
                  <a:pt x="403480" y="242696"/>
                  <a:pt x="378230" y="242696"/>
                </a:cubicBezTo>
                <a:cubicBezTo>
                  <a:pt x="352980" y="242696"/>
                  <a:pt x="332510" y="222226"/>
                  <a:pt x="332510" y="196976"/>
                </a:cubicBezTo>
                <a:cubicBezTo>
                  <a:pt x="332510" y="171726"/>
                  <a:pt x="352980" y="151256"/>
                  <a:pt x="378230" y="151256"/>
                </a:cubicBezTo>
                <a:close/>
                <a:moveTo>
                  <a:pt x="211975" y="151256"/>
                </a:moveTo>
                <a:cubicBezTo>
                  <a:pt x="237225" y="151256"/>
                  <a:pt x="257695" y="171726"/>
                  <a:pt x="257695" y="196976"/>
                </a:cubicBezTo>
                <a:cubicBezTo>
                  <a:pt x="257695" y="222226"/>
                  <a:pt x="237225" y="242696"/>
                  <a:pt x="211975" y="242696"/>
                </a:cubicBezTo>
                <a:cubicBezTo>
                  <a:pt x="186725" y="242696"/>
                  <a:pt x="166255" y="222226"/>
                  <a:pt x="166255" y="196976"/>
                </a:cubicBezTo>
                <a:cubicBezTo>
                  <a:pt x="166255" y="171726"/>
                  <a:pt x="186725" y="151256"/>
                  <a:pt x="211975" y="151256"/>
                </a:cubicBezTo>
                <a:close/>
                <a:moveTo>
                  <a:pt x="45720" y="151256"/>
                </a:moveTo>
                <a:cubicBezTo>
                  <a:pt x="70970" y="151256"/>
                  <a:pt x="91440" y="171726"/>
                  <a:pt x="91440" y="196976"/>
                </a:cubicBezTo>
                <a:cubicBezTo>
                  <a:pt x="91440" y="222226"/>
                  <a:pt x="70970" y="242696"/>
                  <a:pt x="45720" y="242696"/>
                </a:cubicBezTo>
                <a:cubicBezTo>
                  <a:pt x="20470" y="242696"/>
                  <a:pt x="0" y="222226"/>
                  <a:pt x="0" y="196976"/>
                </a:cubicBezTo>
                <a:cubicBezTo>
                  <a:pt x="0" y="171726"/>
                  <a:pt x="20470" y="151256"/>
                  <a:pt x="45720" y="151256"/>
                </a:cubicBezTo>
                <a:close/>
                <a:moveTo>
                  <a:pt x="1043250" y="0"/>
                </a:moveTo>
                <a:cubicBezTo>
                  <a:pt x="1068500" y="0"/>
                  <a:pt x="1088970" y="20470"/>
                  <a:pt x="1088970" y="45720"/>
                </a:cubicBezTo>
                <a:cubicBezTo>
                  <a:pt x="1088970" y="70970"/>
                  <a:pt x="1068500" y="91440"/>
                  <a:pt x="1043250" y="91440"/>
                </a:cubicBezTo>
                <a:cubicBezTo>
                  <a:pt x="1018000" y="91440"/>
                  <a:pt x="997530" y="70970"/>
                  <a:pt x="997530" y="45720"/>
                </a:cubicBezTo>
                <a:cubicBezTo>
                  <a:pt x="997530" y="20470"/>
                  <a:pt x="1018000" y="0"/>
                  <a:pt x="1043250" y="0"/>
                </a:cubicBezTo>
                <a:close/>
                <a:moveTo>
                  <a:pt x="876995" y="0"/>
                </a:moveTo>
                <a:cubicBezTo>
                  <a:pt x="902245" y="0"/>
                  <a:pt x="922715" y="20470"/>
                  <a:pt x="922715" y="45720"/>
                </a:cubicBezTo>
                <a:cubicBezTo>
                  <a:pt x="922715" y="70970"/>
                  <a:pt x="902245" y="91440"/>
                  <a:pt x="876995" y="91440"/>
                </a:cubicBezTo>
                <a:cubicBezTo>
                  <a:pt x="851745" y="91440"/>
                  <a:pt x="831275" y="70970"/>
                  <a:pt x="831275" y="45720"/>
                </a:cubicBezTo>
                <a:cubicBezTo>
                  <a:pt x="831275" y="20470"/>
                  <a:pt x="851745" y="0"/>
                  <a:pt x="876995" y="0"/>
                </a:cubicBezTo>
                <a:close/>
                <a:moveTo>
                  <a:pt x="710740" y="0"/>
                </a:moveTo>
                <a:cubicBezTo>
                  <a:pt x="735990" y="0"/>
                  <a:pt x="756460" y="20470"/>
                  <a:pt x="756460" y="45720"/>
                </a:cubicBezTo>
                <a:cubicBezTo>
                  <a:pt x="756460" y="70970"/>
                  <a:pt x="735990" y="91440"/>
                  <a:pt x="710740" y="91440"/>
                </a:cubicBezTo>
                <a:cubicBezTo>
                  <a:pt x="685490" y="91440"/>
                  <a:pt x="665020" y="70970"/>
                  <a:pt x="665020" y="45720"/>
                </a:cubicBezTo>
                <a:cubicBezTo>
                  <a:pt x="665020" y="20470"/>
                  <a:pt x="685490" y="0"/>
                  <a:pt x="710740" y="0"/>
                </a:cubicBezTo>
                <a:close/>
                <a:moveTo>
                  <a:pt x="544485" y="0"/>
                </a:moveTo>
                <a:cubicBezTo>
                  <a:pt x="569735" y="0"/>
                  <a:pt x="590205" y="20470"/>
                  <a:pt x="590205" y="45720"/>
                </a:cubicBezTo>
                <a:cubicBezTo>
                  <a:pt x="590205" y="70970"/>
                  <a:pt x="569735" y="91440"/>
                  <a:pt x="544485" y="91440"/>
                </a:cubicBezTo>
                <a:cubicBezTo>
                  <a:pt x="519235" y="91440"/>
                  <a:pt x="498765" y="70970"/>
                  <a:pt x="498765" y="45720"/>
                </a:cubicBezTo>
                <a:cubicBezTo>
                  <a:pt x="498765" y="20470"/>
                  <a:pt x="519235" y="0"/>
                  <a:pt x="544485" y="0"/>
                </a:cubicBezTo>
                <a:close/>
                <a:moveTo>
                  <a:pt x="378230" y="0"/>
                </a:moveTo>
                <a:cubicBezTo>
                  <a:pt x="403480" y="0"/>
                  <a:pt x="423950" y="20470"/>
                  <a:pt x="423950" y="45720"/>
                </a:cubicBezTo>
                <a:cubicBezTo>
                  <a:pt x="423950" y="70970"/>
                  <a:pt x="403480" y="91440"/>
                  <a:pt x="378230" y="91440"/>
                </a:cubicBezTo>
                <a:cubicBezTo>
                  <a:pt x="352980" y="91440"/>
                  <a:pt x="332510" y="70970"/>
                  <a:pt x="332510" y="45720"/>
                </a:cubicBezTo>
                <a:cubicBezTo>
                  <a:pt x="332510" y="20470"/>
                  <a:pt x="352980" y="0"/>
                  <a:pt x="378230" y="0"/>
                </a:cubicBezTo>
                <a:close/>
                <a:moveTo>
                  <a:pt x="211975" y="0"/>
                </a:moveTo>
                <a:cubicBezTo>
                  <a:pt x="237225" y="0"/>
                  <a:pt x="257695" y="20470"/>
                  <a:pt x="257695" y="45720"/>
                </a:cubicBezTo>
                <a:cubicBezTo>
                  <a:pt x="257695" y="70970"/>
                  <a:pt x="237225" y="91440"/>
                  <a:pt x="211975" y="91440"/>
                </a:cubicBezTo>
                <a:cubicBezTo>
                  <a:pt x="186725" y="91440"/>
                  <a:pt x="166255" y="70970"/>
                  <a:pt x="166255" y="45720"/>
                </a:cubicBezTo>
                <a:cubicBezTo>
                  <a:pt x="166255" y="20470"/>
                  <a:pt x="186725" y="0"/>
                  <a:pt x="211975" y="0"/>
                </a:cubicBezTo>
                <a:close/>
                <a:moveTo>
                  <a:pt x="45720" y="0"/>
                </a:moveTo>
                <a:cubicBezTo>
                  <a:pt x="70970" y="0"/>
                  <a:pt x="91440" y="20470"/>
                  <a:pt x="91440" y="45720"/>
                </a:cubicBezTo>
                <a:cubicBezTo>
                  <a:pt x="91440" y="70970"/>
                  <a:pt x="70970" y="91440"/>
                  <a:pt x="45720" y="91440"/>
                </a:cubicBezTo>
                <a:cubicBezTo>
                  <a:pt x="20470" y="91440"/>
                  <a:pt x="0" y="70970"/>
                  <a:pt x="0" y="45720"/>
                </a:cubicBezTo>
                <a:cubicBezTo>
                  <a:pt x="0" y="20470"/>
                  <a:pt x="20470" y="0"/>
                  <a:pt x="45720" y="0"/>
                </a:cubicBezTo>
                <a:close/>
              </a:path>
            </a:pathLst>
          </a:custGeom>
          <a:gradFill>
            <a:gsLst>
              <a:gs pos="0">
                <a:srgbClr val="2E3AFF">
                  <a:alpha val="20000"/>
                </a:srgbClr>
              </a:gs>
              <a:gs pos="100000">
                <a:srgbClr val="008CFB">
                  <a:alpha val="5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134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占位符 3">
            <a:extLst>
              <a:ext uri="{FF2B5EF4-FFF2-40B4-BE49-F238E27FC236}">
                <a16:creationId xmlns:a16="http://schemas.microsoft.com/office/drawing/2014/main" id="{F191E07B-0D43-45CA-A250-D09EC4D1F85D}"/>
              </a:ext>
            </a:extLst>
          </p:cNvPr>
          <p:cNvSpPr txBox="1">
            <a:spLocks/>
          </p:cNvSpPr>
          <p:nvPr/>
        </p:nvSpPr>
        <p:spPr>
          <a:xfrm>
            <a:off x="643883" y="644234"/>
            <a:ext cx="6393031" cy="6463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 dirty="0">
                <a:solidFill>
                  <a:schemeClr val="tx2"/>
                </a:solidFill>
                <a:latin typeface="+mj-ea"/>
                <a:ea typeface="+mj-ea"/>
              </a:rPr>
              <a:t>2.OTN</a:t>
            </a:r>
            <a:r>
              <a:rPr lang="zh-CN" altLang="en-US" sz="3200" dirty="0">
                <a:solidFill>
                  <a:schemeClr val="tx2"/>
                </a:solidFill>
                <a:latin typeface="+mj-ea"/>
                <a:ea typeface="+mj-ea"/>
              </a:rPr>
              <a:t>介绍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D0F4D30-C47C-29E5-6433-070341C3C3E4}"/>
              </a:ext>
            </a:extLst>
          </p:cNvPr>
          <p:cNvSpPr txBox="1"/>
          <p:nvPr/>
        </p:nvSpPr>
        <p:spPr>
          <a:xfrm>
            <a:off x="790310" y="1605842"/>
            <a:ext cx="94309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514B4B"/>
                </a:solidFill>
                <a:latin typeface="Arial" panose="020B0604020202020204" pitchFamily="34" charset="0"/>
              </a:rPr>
              <a:t>       </a:t>
            </a:r>
            <a:r>
              <a:rPr lang="en" altLang="zh-CN" sz="2400" b="0" i="0" dirty="0">
                <a:solidFill>
                  <a:srgbClr val="514B4B"/>
                </a:solidFill>
                <a:effectLst/>
                <a:latin typeface="Arial" panose="020B0604020202020204" pitchFamily="34" charset="0"/>
              </a:rPr>
              <a:t>OTN</a:t>
            </a:r>
            <a:r>
              <a:rPr lang="zh-CN" altLang="en" sz="2400" b="0" i="0" dirty="0">
                <a:solidFill>
                  <a:srgbClr val="514B4B"/>
                </a:solidFill>
                <a:effectLst/>
                <a:latin typeface="Arial" panose="020B0604020202020204" pitchFamily="34" charset="0"/>
              </a:rPr>
              <a:t>（</a:t>
            </a:r>
            <a:r>
              <a:rPr lang="zh-CN" altLang="en-US" sz="2400" b="0" i="0" dirty="0">
                <a:solidFill>
                  <a:srgbClr val="514B4B"/>
                </a:solidFill>
                <a:effectLst/>
                <a:latin typeface="Arial" panose="020B0604020202020204" pitchFamily="34" charset="0"/>
              </a:rPr>
              <a:t>光传送网，</a:t>
            </a:r>
            <a:r>
              <a:rPr lang="en" altLang="zh-CN" sz="2400" b="0" i="0" dirty="0">
                <a:solidFill>
                  <a:srgbClr val="514B4B"/>
                </a:solidFill>
                <a:effectLst/>
                <a:latin typeface="Arial" panose="020B0604020202020204" pitchFamily="34" charset="0"/>
              </a:rPr>
              <a:t>Optical</a:t>
            </a:r>
            <a:r>
              <a:rPr lang="zh-CN" altLang="en-US" sz="2400" b="0" i="0" dirty="0">
                <a:solidFill>
                  <a:srgbClr val="514B4B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" altLang="zh-CN" sz="2400" b="0" i="0" dirty="0">
                <a:solidFill>
                  <a:srgbClr val="514B4B"/>
                </a:solidFill>
                <a:effectLst/>
                <a:latin typeface="Arial" panose="020B0604020202020204" pitchFamily="34" charset="0"/>
              </a:rPr>
              <a:t>Transport</a:t>
            </a:r>
            <a:r>
              <a:rPr lang="zh-CN" altLang="en-US" sz="2400" b="0" i="0" dirty="0">
                <a:solidFill>
                  <a:srgbClr val="514B4B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" altLang="zh-CN" sz="2400" b="0" i="0" dirty="0">
                <a:solidFill>
                  <a:srgbClr val="514B4B"/>
                </a:solidFill>
                <a:effectLst/>
                <a:latin typeface="Arial" panose="020B0604020202020204" pitchFamily="34" charset="0"/>
              </a:rPr>
              <a:t>Network</a:t>
            </a:r>
            <a:r>
              <a:rPr lang="zh-CN" altLang="en" sz="2400" b="0" i="0" dirty="0">
                <a:solidFill>
                  <a:srgbClr val="514B4B"/>
                </a:solidFill>
                <a:effectLst/>
                <a:latin typeface="Arial" panose="020B0604020202020204" pitchFamily="34" charset="0"/>
              </a:rPr>
              <a:t>），</a:t>
            </a:r>
            <a:r>
              <a:rPr lang="zh-CN" altLang="en-US" sz="2400" b="0" i="0" dirty="0">
                <a:solidFill>
                  <a:srgbClr val="514B4B"/>
                </a:solidFill>
                <a:effectLst/>
                <a:latin typeface="Arial" panose="020B0604020202020204" pitchFamily="34" charset="0"/>
              </a:rPr>
              <a:t>是以波分复用技术为基础、在光层组织网络的传送网</a:t>
            </a:r>
            <a:r>
              <a:rPr lang="en-US" altLang="zh-CN" sz="2400" b="0" i="0" dirty="0">
                <a:solidFill>
                  <a:srgbClr val="514B4B"/>
                </a:solidFill>
                <a:effectLst/>
                <a:latin typeface="Arial" panose="020B0604020202020204" pitchFamily="34" charset="0"/>
              </a:rPr>
              <a:t>.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4B3C41-F6A0-FED5-DEF7-76DAC498B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020" y="2995444"/>
            <a:ext cx="7772400" cy="339736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2BCD124-3544-7B51-29D9-D55FFD747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28988"/>
            <a:ext cx="5606441" cy="311675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233F963-DBDD-41FE-7653-CA420CAD66E1}"/>
              </a:ext>
            </a:extLst>
          </p:cNvPr>
          <p:cNvSpPr txBox="1"/>
          <p:nvPr/>
        </p:nvSpPr>
        <p:spPr>
          <a:xfrm>
            <a:off x="643883" y="1496363"/>
            <a:ext cx="466715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OMS</a:t>
            </a:r>
            <a:r>
              <a:rPr lang="zh-CN" altLang="en" b="0" i="0" dirty="0">
                <a:solidFill>
                  <a:srgbClr val="333333"/>
                </a:solidFill>
                <a:effectLst/>
                <a:latin typeface="-apple-system"/>
              </a:rPr>
              <a:t>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为经过波分复用的信号提供端到端的传送，好比北京到广州两地间的区转运中心，北京小区快递先集中到区转运中心，再区转运中心统一进行分配和打包，发送到广州区转运中心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(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如北京区转运中心到广州区转运中心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OTS</a:t>
            </a:r>
            <a:r>
              <a:rPr lang="zh-CN" altLang="en" b="0" i="0" dirty="0">
                <a:solidFill>
                  <a:srgbClr val="333333"/>
                </a:solidFill>
                <a:effectLst/>
                <a:latin typeface="-apple-system"/>
              </a:rPr>
              <a:t>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在光纤上传输光信号的功能，好比快递线路中途所经过的城市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(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如北京到郑州是一个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OTS</a:t>
            </a:r>
            <a:r>
              <a:rPr lang="zh-CN" altLang="en" b="0" i="0" dirty="0">
                <a:solidFill>
                  <a:srgbClr val="333333"/>
                </a:solidFill>
                <a:effectLst/>
                <a:latin typeface="-apple-system"/>
              </a:rPr>
              <a:t>、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郑州到长沙是一个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OTS</a:t>
            </a:r>
            <a:r>
              <a:rPr lang="zh-CN" altLang="en" b="0" i="0" dirty="0">
                <a:solidFill>
                  <a:srgbClr val="333333"/>
                </a:solidFill>
                <a:effectLst/>
                <a:latin typeface="-apple-system"/>
              </a:rPr>
              <a:t>、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长沙到广州是一个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OTS)</a:t>
            </a:r>
            <a:r>
              <a:rPr lang="zh-CN" altLang="en" b="0" i="0" dirty="0">
                <a:solidFill>
                  <a:srgbClr val="333333"/>
                </a:solidFill>
                <a:effectLst/>
                <a:latin typeface="-apple-system"/>
              </a:rPr>
              <a:t>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48CD19A-5759-6121-A15E-1073A685EBC1}"/>
              </a:ext>
            </a:extLst>
          </p:cNvPr>
          <p:cNvSpPr txBox="1"/>
          <p:nvPr/>
        </p:nvSpPr>
        <p:spPr>
          <a:xfrm>
            <a:off x="643883" y="4564483"/>
            <a:ext cx="1048311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客户信号层：业务信号好比邮寄快递的各种货物。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OPU</a:t>
            </a:r>
            <a:r>
              <a:rPr lang="zh-CN" altLang="en" b="0" i="0" dirty="0">
                <a:solidFill>
                  <a:srgbClr val="333333"/>
                </a:solidFill>
                <a:effectLst/>
                <a:latin typeface="-apple-system"/>
              </a:rPr>
              <a:t>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用来适配业务信号，好比给货物打包的纸箱。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ODU</a:t>
            </a:r>
            <a:r>
              <a:rPr lang="zh-CN" altLang="en" b="0" i="0" dirty="0">
                <a:solidFill>
                  <a:srgbClr val="333333"/>
                </a:solidFill>
                <a:effectLst/>
                <a:latin typeface="-apple-system"/>
              </a:rPr>
              <a:t>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增加开销进行性能监控，好比在包装箱上贴快递单的大概邮寄地址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(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如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xx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省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xx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市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xx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区到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xx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省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xx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市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xx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区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OTU</a:t>
            </a:r>
            <a:r>
              <a:rPr lang="zh-CN" altLang="en" b="0" i="0" dirty="0">
                <a:solidFill>
                  <a:srgbClr val="333333"/>
                </a:solidFill>
                <a:effectLst/>
                <a:latin typeface="-apple-system"/>
              </a:rPr>
              <a:t>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增加开销进行性能监控，好比在包装箱上贴快递单的详细邮寄地址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(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如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xx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街道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xx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小区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xx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楼到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xx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街道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xx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小区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xx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楼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OCH</a:t>
            </a:r>
            <a:r>
              <a:rPr lang="zh-CN" altLang="en" b="0" i="0" dirty="0">
                <a:solidFill>
                  <a:srgbClr val="333333"/>
                </a:solidFill>
                <a:effectLst/>
                <a:latin typeface="-apple-system"/>
              </a:rPr>
              <a:t>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为业务信号提供端到端的传送，好比快递线路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(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如北京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xx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小区快递到广州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xx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小区快递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。</a:t>
            </a:r>
          </a:p>
        </p:txBody>
      </p:sp>
      <p:sp>
        <p:nvSpPr>
          <p:cNvPr id="9" name="文本占位符 3">
            <a:extLst>
              <a:ext uri="{FF2B5EF4-FFF2-40B4-BE49-F238E27FC236}">
                <a16:creationId xmlns:a16="http://schemas.microsoft.com/office/drawing/2014/main" id="{B249BFE2-87CB-D754-40F3-FC4B4E928F21}"/>
              </a:ext>
            </a:extLst>
          </p:cNvPr>
          <p:cNvSpPr txBox="1">
            <a:spLocks/>
          </p:cNvSpPr>
          <p:nvPr/>
        </p:nvSpPr>
        <p:spPr>
          <a:xfrm>
            <a:off x="375201" y="713830"/>
            <a:ext cx="6393031" cy="6463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200" dirty="0">
                <a:solidFill>
                  <a:schemeClr val="tx2"/>
                </a:solidFill>
                <a:latin typeface="+mj-ea"/>
                <a:ea typeface="+mj-ea"/>
              </a:rPr>
              <a:t>以邮寄快递类比</a:t>
            </a:r>
            <a:r>
              <a:rPr lang="en" altLang="zh-CN" sz="3200" dirty="0">
                <a:solidFill>
                  <a:schemeClr val="tx2"/>
                </a:solidFill>
                <a:latin typeface="+mj-ea"/>
                <a:ea typeface="+mj-ea"/>
              </a:rPr>
              <a:t>OTN</a:t>
            </a:r>
            <a:r>
              <a:rPr lang="zh-CN" altLang="en-US" sz="3200" dirty="0">
                <a:solidFill>
                  <a:schemeClr val="tx2"/>
                </a:solidFill>
                <a:latin typeface="+mj-ea"/>
                <a:ea typeface="+mj-ea"/>
              </a:rPr>
              <a:t>分层结构</a:t>
            </a:r>
          </a:p>
        </p:txBody>
      </p:sp>
    </p:spTree>
    <p:extLst>
      <p:ext uri="{BB962C8B-B14F-4D97-AF65-F5344CB8AC3E}">
        <p14:creationId xmlns:p14="http://schemas.microsoft.com/office/powerpoint/2010/main" val="3607243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0">
            <a:extLst>
              <a:ext uri="{FF2B5EF4-FFF2-40B4-BE49-F238E27FC236}">
                <a16:creationId xmlns:a16="http://schemas.microsoft.com/office/drawing/2014/main" id="{3DFDB3B3-0644-4931-A334-14DEB1B0B3DA}"/>
              </a:ext>
            </a:extLst>
          </p:cNvPr>
          <p:cNvSpPr txBox="1">
            <a:spLocks/>
          </p:cNvSpPr>
          <p:nvPr/>
        </p:nvSpPr>
        <p:spPr>
          <a:xfrm>
            <a:off x="653931" y="614089"/>
            <a:ext cx="6393031" cy="6463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 dirty="0">
                <a:solidFill>
                  <a:schemeClr val="tx2"/>
                </a:solidFill>
                <a:latin typeface="+mj-ea"/>
                <a:ea typeface="+mj-ea"/>
              </a:rPr>
              <a:t>OTM</a:t>
            </a:r>
            <a:r>
              <a:rPr lang="zh-CN" altLang="en-US" sz="3200" dirty="0">
                <a:solidFill>
                  <a:schemeClr val="tx2"/>
                </a:solidFill>
                <a:latin typeface="+mj-ea"/>
                <a:ea typeface="+mj-ea"/>
              </a:rPr>
              <a:t> </a:t>
            </a:r>
            <a:r>
              <a:rPr lang="en-US" altLang="zh-CN" sz="3200" dirty="0">
                <a:solidFill>
                  <a:schemeClr val="tx2"/>
                </a:solidFill>
                <a:latin typeface="+mj-ea"/>
                <a:ea typeface="+mj-ea"/>
              </a:rPr>
              <a:t>48</a:t>
            </a:r>
            <a:r>
              <a:rPr lang="zh-CN" altLang="en-US" sz="3200" dirty="0">
                <a:solidFill>
                  <a:schemeClr val="tx2"/>
                </a:solidFill>
                <a:latin typeface="+mj-ea"/>
                <a:ea typeface="+mj-ea"/>
              </a:rPr>
              <a:t>波系统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0BC5B3-E595-FDAB-F5C1-154AD34F2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842688" y="-1603519"/>
            <a:ext cx="4506624" cy="1092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92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6">
            <a:extLst>
              <a:ext uri="{FF2B5EF4-FFF2-40B4-BE49-F238E27FC236}">
                <a16:creationId xmlns:a16="http://schemas.microsoft.com/office/drawing/2014/main" id="{05AB18FA-ACD2-4260-9471-0F49C73AD2FD}"/>
              </a:ext>
            </a:extLst>
          </p:cNvPr>
          <p:cNvSpPr txBox="1">
            <a:spLocks/>
          </p:cNvSpPr>
          <p:nvPr/>
        </p:nvSpPr>
        <p:spPr>
          <a:xfrm>
            <a:off x="1071047" y="416291"/>
            <a:ext cx="6393031" cy="6463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200" dirty="0">
                <a:solidFill>
                  <a:schemeClr val="tx2"/>
                </a:solidFill>
                <a:latin typeface="+mj-ea"/>
                <a:ea typeface="+mj-ea"/>
              </a:rPr>
              <a:t>实物光纤连接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E57616-B2C5-7D7D-039B-1322FAA7F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351" y="1567318"/>
            <a:ext cx="4696216" cy="352216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E7C629C-C07A-3CCB-5765-B0A69D910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33" y="1653435"/>
            <a:ext cx="4466572" cy="334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354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6">
            <a:extLst>
              <a:ext uri="{FF2B5EF4-FFF2-40B4-BE49-F238E27FC236}">
                <a16:creationId xmlns:a16="http://schemas.microsoft.com/office/drawing/2014/main" id="{05AB18FA-ACD2-4260-9471-0F49C73AD2FD}"/>
              </a:ext>
            </a:extLst>
          </p:cNvPr>
          <p:cNvSpPr txBox="1">
            <a:spLocks/>
          </p:cNvSpPr>
          <p:nvPr/>
        </p:nvSpPr>
        <p:spPr>
          <a:xfrm>
            <a:off x="1071047" y="416291"/>
            <a:ext cx="6393031" cy="6463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200" dirty="0">
                <a:solidFill>
                  <a:schemeClr val="tx2"/>
                </a:solidFill>
                <a:latin typeface="+mj-ea"/>
                <a:ea typeface="+mj-ea"/>
              </a:rPr>
              <a:t>搭建网络拓扑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882745-82BC-903E-2125-8BAC61C9A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531" y="1536700"/>
            <a:ext cx="7505700" cy="37846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4B914CA-832D-CB1D-496B-0FD080920ABA}"/>
              </a:ext>
            </a:extLst>
          </p:cNvPr>
          <p:cNvSpPr txBox="1"/>
          <p:nvPr/>
        </p:nvSpPr>
        <p:spPr>
          <a:xfrm>
            <a:off x="4574087" y="5795378"/>
            <a:ext cx="304382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点到点组网</a:t>
            </a:r>
          </a:p>
        </p:txBody>
      </p:sp>
    </p:spTree>
    <p:extLst>
      <p:ext uri="{BB962C8B-B14F-4D97-AF65-F5344CB8AC3E}">
        <p14:creationId xmlns:p14="http://schemas.microsoft.com/office/powerpoint/2010/main" val="568867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6">
            <a:extLst>
              <a:ext uri="{FF2B5EF4-FFF2-40B4-BE49-F238E27FC236}">
                <a16:creationId xmlns:a16="http://schemas.microsoft.com/office/drawing/2014/main" id="{05AB18FA-ACD2-4260-9471-0F49C73AD2FD}"/>
              </a:ext>
            </a:extLst>
          </p:cNvPr>
          <p:cNvSpPr txBox="1">
            <a:spLocks/>
          </p:cNvSpPr>
          <p:nvPr/>
        </p:nvSpPr>
        <p:spPr>
          <a:xfrm>
            <a:off x="1071047" y="416291"/>
            <a:ext cx="6393031" cy="6463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200" dirty="0">
                <a:solidFill>
                  <a:schemeClr val="tx2"/>
                </a:solidFill>
                <a:latin typeface="+mj-ea"/>
                <a:ea typeface="+mj-ea"/>
              </a:rPr>
              <a:t>站点</a:t>
            </a:r>
            <a:r>
              <a:rPr lang="en-US" altLang="zh-CN" sz="3200" dirty="0">
                <a:solidFill>
                  <a:schemeClr val="tx2"/>
                </a:solidFill>
                <a:latin typeface="+mj-ea"/>
                <a:ea typeface="+mj-ea"/>
              </a:rPr>
              <a:t>A</a:t>
            </a:r>
            <a:r>
              <a:rPr lang="zh-CN" altLang="en-US" sz="3200" dirty="0">
                <a:solidFill>
                  <a:schemeClr val="tx2"/>
                </a:solidFill>
                <a:latin typeface="+mj-ea"/>
                <a:ea typeface="+mj-ea"/>
              </a:rPr>
              <a:t> </a:t>
            </a:r>
            <a:r>
              <a:rPr lang="en-US" altLang="zh-CN" sz="3200" dirty="0">
                <a:solidFill>
                  <a:schemeClr val="tx2"/>
                </a:solidFill>
                <a:latin typeface="+mj-ea"/>
                <a:ea typeface="+mj-ea"/>
              </a:rPr>
              <a:t>U30</a:t>
            </a:r>
            <a:r>
              <a:rPr lang="zh-CN" altLang="en-US" sz="3200" dirty="0">
                <a:solidFill>
                  <a:schemeClr val="tx2"/>
                </a:solidFill>
                <a:latin typeface="+mj-ea"/>
                <a:ea typeface="+mj-ea"/>
              </a:rPr>
              <a:t>网元配置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238ED98-4FDF-F2E4-35F3-332B3BCD7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817" y="1338244"/>
            <a:ext cx="4221794" cy="493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445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6">
            <a:extLst>
              <a:ext uri="{FF2B5EF4-FFF2-40B4-BE49-F238E27FC236}">
                <a16:creationId xmlns:a16="http://schemas.microsoft.com/office/drawing/2014/main" id="{05AB18FA-ACD2-4260-9471-0F49C73AD2FD}"/>
              </a:ext>
            </a:extLst>
          </p:cNvPr>
          <p:cNvSpPr txBox="1">
            <a:spLocks/>
          </p:cNvSpPr>
          <p:nvPr/>
        </p:nvSpPr>
        <p:spPr>
          <a:xfrm>
            <a:off x="1071047" y="416291"/>
            <a:ext cx="6393031" cy="6463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200" dirty="0">
                <a:solidFill>
                  <a:schemeClr val="tx2"/>
                </a:solidFill>
                <a:latin typeface="+mj-ea"/>
                <a:ea typeface="+mj-ea"/>
              </a:rPr>
              <a:t>站点</a:t>
            </a:r>
            <a:r>
              <a:rPr lang="en-US" altLang="zh-CN" sz="3200" dirty="0">
                <a:solidFill>
                  <a:schemeClr val="tx2"/>
                </a:solidFill>
                <a:latin typeface="+mj-ea"/>
                <a:ea typeface="+mj-ea"/>
              </a:rPr>
              <a:t>A</a:t>
            </a:r>
            <a:r>
              <a:rPr lang="zh-CN" altLang="en-US" sz="3200" dirty="0">
                <a:solidFill>
                  <a:schemeClr val="tx2"/>
                </a:solidFill>
                <a:latin typeface="+mj-ea"/>
                <a:ea typeface="+mj-ea"/>
              </a:rPr>
              <a:t> 光框配置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BFBB14-4B40-6CA9-5FDD-8C86000EC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104" y="1951189"/>
            <a:ext cx="7264584" cy="406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996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GuidesStyle_Normal&quot;,&quot;Kind&quot;:&quot;System&quot;,&quot;OldGuidesSetting&quot;:{&quot;HeaderHeight&quot;:15.0,&quot;FooterHeight&quot;:9.0,&quot;SideMargin&quot;:5.5,&quot;TopMargin&quot;:0.0,&quot;BottomMargin&quot;:0.0,&quot;IntervalMargin&quot;:1.5}}"/>
  <p:tag name="KSO_WPP_MARK_KEY" val="2837bb19-8fb1-4af3-afa9-81d082338a34"/>
  <p:tag name="COMMONDATA" val="eyJjb3VudCI6NSwiaGRpZCI6IjdmMzYwZDk4MjVkNWEzMWMzNzMzMDVhYjgzZjliM2FjIiwidXNlckNvdW50Ijox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06;#405306;#176655;#144938;#379819;#381359;#103426;#151908;#151912;#136267;#136272;#401141;#111092;#55630;#94932;#404551;#173460;#173335;#137850;#172936;#157394;#379667;#379671;#379602;#379598;#379609;#68757;#160662;#145078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06;#405306;#176655;#144938;#379819;#381359;#103426;#151908;#151912;#136267;#136272;#401141;#111092;#55630;#94932;#404551;#173460;#173335;#137850;#172936;#157394;#379667;#379671;#379602;#379598;#379609;#68757;#160662;#145078;"/>
</p:tagLst>
</file>

<file path=ppt/theme/theme1.xml><?xml version="1.0" encoding="utf-8"?>
<a:theme xmlns:a="http://schemas.openxmlformats.org/drawingml/2006/main" name="Office 主题​​">
  <a:themeElements>
    <a:clrScheme name="12-学术风02-旁门左道">
      <a:dk1>
        <a:sysClr val="windowText" lastClr="000000"/>
      </a:dk1>
      <a:lt1>
        <a:sysClr val="window" lastClr="FFFFFF"/>
      </a:lt1>
      <a:dk2>
        <a:srgbClr val="14317B"/>
      </a:dk2>
      <a:lt2>
        <a:srgbClr val="DBEFF9"/>
      </a:lt2>
      <a:accent1>
        <a:srgbClr val="CFD8EC"/>
      </a:accent1>
      <a:accent2>
        <a:srgbClr val="145292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000000"/>
      </a:folHlink>
    </a:clrScheme>
    <a:fontScheme name="自定义 3">
      <a:majorFont>
        <a:latin typeface="思源黑体 CN Bold"/>
        <a:ea typeface="思源黑体 CN Bold"/>
        <a:cs typeface=""/>
      </a:majorFont>
      <a:minorFont>
        <a:latin typeface="思源黑体 CN Normal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719</Words>
  <Application>Microsoft Office PowerPoint</Application>
  <PresentationFormat>宽屏</PresentationFormat>
  <Paragraphs>71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黑体</vt:lpstr>
      <vt:lpstr>思源黑体 CN Bold</vt:lpstr>
      <vt:lpstr>等线</vt:lpstr>
      <vt:lpstr>-apple-system</vt:lpstr>
      <vt:lpstr>等线</vt:lpstr>
      <vt:lpstr>思源黑体 CN Normal</vt:lpstr>
      <vt:lpstr>Arial</vt:lpstr>
      <vt:lpstr>思源宋体 CN Heavy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苗 喵喵</dc:creator>
  <cp:lastModifiedBy>Kmoon</cp:lastModifiedBy>
  <cp:revision>224</cp:revision>
  <dcterms:created xsi:type="dcterms:W3CDTF">2022-11-19T04:43:00Z</dcterms:created>
  <dcterms:modified xsi:type="dcterms:W3CDTF">2024-01-09T05:39:02Z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32E3D600B79D4EEAA75F4EC3FD070C95_13</vt:lpwstr>
  </property>
  <property fmtid="{D5CDD505-2E9C-101B-9397-08002B2CF9AE}" pid="3" name="KSOProductBuildVer">
    <vt:lpwstr>2052-11.1.0.14309</vt:lpwstr>
  </property>
  <property fmtid="{D5CDD505-2E9C-101B-9397-08002B2CF9AE}" pid="4" name="KSOTemplateUUID">
    <vt:lpwstr>v1.0_mb_iPycy+LPNIQlbm/25QFdrg==</vt:lpwstr>
  </property>
</Properties>
</file>